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51" r:id="rId3"/>
    <p:sldId id="352" r:id="rId4"/>
    <p:sldId id="363" r:id="rId5"/>
    <p:sldId id="364" r:id="rId6"/>
    <p:sldId id="353" r:id="rId7"/>
    <p:sldId id="354" r:id="rId8"/>
    <p:sldId id="355" r:id="rId9"/>
    <p:sldId id="356" r:id="rId10"/>
    <p:sldId id="357" r:id="rId11"/>
    <p:sldId id="358" r:id="rId12"/>
    <p:sldId id="360" r:id="rId13"/>
    <p:sldId id="359" r:id="rId14"/>
    <p:sldId id="361" r:id="rId15"/>
    <p:sldId id="394" r:id="rId16"/>
    <p:sldId id="395" r:id="rId17"/>
    <p:sldId id="340" r:id="rId18"/>
    <p:sldId id="257" r:id="rId19"/>
    <p:sldId id="256" r:id="rId20"/>
    <p:sldId id="263" r:id="rId21"/>
    <p:sldId id="264" r:id="rId22"/>
    <p:sldId id="258" r:id="rId23"/>
    <p:sldId id="278" r:id="rId24"/>
    <p:sldId id="343" r:id="rId25"/>
    <p:sldId id="344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265" r:id="rId35"/>
    <p:sldId id="259" r:id="rId36"/>
    <p:sldId id="266" r:id="rId37"/>
    <p:sldId id="260" r:id="rId38"/>
    <p:sldId id="281" r:id="rId39"/>
    <p:sldId id="396" r:id="rId40"/>
    <p:sldId id="279" r:id="rId41"/>
    <p:sldId id="282" r:id="rId42"/>
    <p:sldId id="284" r:id="rId43"/>
    <p:sldId id="397" r:id="rId44"/>
    <p:sldId id="280" r:id="rId45"/>
    <p:sldId id="398" r:id="rId46"/>
    <p:sldId id="285" r:id="rId47"/>
    <p:sldId id="286" r:id="rId48"/>
    <p:sldId id="267" r:id="rId49"/>
    <p:sldId id="261" r:id="rId50"/>
    <p:sldId id="329" r:id="rId51"/>
    <p:sldId id="287" r:id="rId52"/>
    <p:sldId id="288" r:id="rId53"/>
    <p:sldId id="289" r:id="rId54"/>
    <p:sldId id="268" r:id="rId55"/>
    <p:sldId id="262" r:id="rId56"/>
    <p:sldId id="365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  <p:sldId id="382" r:id="rId73"/>
    <p:sldId id="383" r:id="rId74"/>
    <p:sldId id="366" r:id="rId75"/>
    <p:sldId id="291" r:id="rId76"/>
    <p:sldId id="292" r:id="rId77"/>
    <p:sldId id="293" r:id="rId78"/>
    <p:sldId id="297" r:id="rId79"/>
    <p:sldId id="294" r:id="rId80"/>
    <p:sldId id="296" r:id="rId81"/>
    <p:sldId id="295" r:id="rId82"/>
    <p:sldId id="275" r:id="rId83"/>
    <p:sldId id="269" r:id="rId84"/>
    <p:sldId id="276" r:id="rId85"/>
    <p:sldId id="270" r:id="rId86"/>
    <p:sldId id="298" r:id="rId87"/>
    <p:sldId id="299" r:id="rId88"/>
    <p:sldId id="301" r:id="rId89"/>
    <p:sldId id="302" r:id="rId90"/>
    <p:sldId id="303" r:id="rId91"/>
    <p:sldId id="300" r:id="rId92"/>
    <p:sldId id="305" r:id="rId93"/>
    <p:sldId id="304" r:id="rId94"/>
    <p:sldId id="306" r:id="rId95"/>
    <p:sldId id="345" r:id="rId96"/>
    <p:sldId id="277" r:id="rId97"/>
    <p:sldId id="308" r:id="rId98"/>
    <p:sldId id="309" r:id="rId99"/>
    <p:sldId id="271" r:id="rId100"/>
    <p:sldId id="307" r:id="rId101"/>
    <p:sldId id="272" r:id="rId102"/>
    <p:sldId id="330" r:id="rId103"/>
    <p:sldId id="338" r:id="rId104"/>
    <p:sldId id="310" r:id="rId105"/>
    <p:sldId id="273" r:id="rId106"/>
    <p:sldId id="315" r:id="rId107"/>
    <p:sldId id="316" r:id="rId108"/>
    <p:sldId id="320" r:id="rId109"/>
    <p:sldId id="346" r:id="rId110"/>
    <p:sldId id="347" r:id="rId111"/>
    <p:sldId id="314" r:id="rId112"/>
    <p:sldId id="312" r:id="rId113"/>
    <p:sldId id="323" r:id="rId114"/>
    <p:sldId id="317" r:id="rId115"/>
    <p:sldId id="328" r:id="rId116"/>
    <p:sldId id="348" r:id="rId117"/>
    <p:sldId id="349" r:id="rId118"/>
    <p:sldId id="324" r:id="rId119"/>
    <p:sldId id="325" r:id="rId120"/>
    <p:sldId id="326" r:id="rId121"/>
    <p:sldId id="327" r:id="rId122"/>
    <p:sldId id="311" r:id="rId123"/>
    <p:sldId id="274" r:id="rId124"/>
    <p:sldId id="321" r:id="rId125"/>
    <p:sldId id="331" r:id="rId126"/>
    <p:sldId id="332" r:id="rId127"/>
    <p:sldId id="333" r:id="rId128"/>
    <p:sldId id="336" r:id="rId129"/>
    <p:sldId id="334" r:id="rId130"/>
    <p:sldId id="335" r:id="rId131"/>
    <p:sldId id="322" r:id="rId132"/>
    <p:sldId id="337" r:id="rId133"/>
    <p:sldId id="350" r:id="rId134"/>
    <p:sldId id="318" r:id="rId135"/>
    <p:sldId id="319" r:id="rId136"/>
    <p:sldId id="313" r:id="rId137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0000FF"/>
    <a:srgbClr val="000000"/>
    <a:srgbClr val="FFFF00"/>
    <a:srgbClr val="D9EBCD"/>
    <a:srgbClr val="FFC000"/>
    <a:srgbClr val="C00000"/>
    <a:srgbClr val="FF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7" autoAdjust="0"/>
    <p:restoredTop sz="96247" autoAdjust="0"/>
  </p:normalViewPr>
  <p:slideViewPr>
    <p:cSldViewPr snapToGrid="0">
      <p:cViewPr varScale="1">
        <p:scale>
          <a:sx n="98" d="100"/>
          <a:sy n="98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6156-E860-29A2-B8C9-19FE7494D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C0D2-5907-FF05-8C2C-57DDBD372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D47A-6726-26F7-18B4-862CCDEC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01AD-34B9-9B4A-0061-309C8171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7626-1EA8-766A-C73E-55BA06B2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B627-4C2E-DB8F-1AC5-A08AC0D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8F7B-D52A-984E-2432-0BBEF2AEC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239BD-BE12-5370-02B8-D76D5795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890A-FD11-A1CE-A847-6149E98D3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89A1-E522-0B96-DBB9-55FBEF36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A765C-4D19-D07A-3B2C-1292CFFAA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66674-50B5-EF86-BD57-BAB23BF55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80CB-D974-0638-632D-4F3D1849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28310-EC67-CB60-EE41-15024FEC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17C4E-2619-A346-AE79-1423B5E0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196F-9377-E07D-FD64-E75A5056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8A066-8393-14F9-678A-09FA90E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70B8-1FA8-3161-EF12-44D7A02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ECEE1-C09B-F3D3-6C0E-DF143689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98BF-4B2A-FDCB-571B-EA3C0BC9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8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151-6DB8-9547-0AA8-8CE9FA68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45535-EEC3-5883-8747-4F0820B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38CC-CCA9-50BE-1C04-6C39B20C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042A7-75CE-DA6C-B0E9-AF993432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04CC4-EEB1-A314-5029-02A422C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8D2-64B5-04EC-BF4A-5F026463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52EC-D7AD-E831-032F-40517D1D7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89B9C-3A44-BEFF-15A8-E0D9311CA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B4F8F-F932-33CF-8346-99EE10B3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7BB3-F841-D643-2B5C-02758F14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09872-D7FC-3CC7-9517-572A1A47A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5AD4-1AE8-AEE6-7EDA-96F912D2D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65933-B55E-6688-9A99-142EE87C5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FC660-E1DD-BAF8-29A6-F22B08FCF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4C8B7-7320-1C94-5F09-99D6DAF4C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FC595-5849-549D-0283-5392C22D9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74ADC-6D41-F49E-AF74-D1CB0A4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88AD3-F514-119A-64AE-75400EC6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0B503-E1EC-DF60-09F0-BE5C399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4EC-1E88-54A4-1090-5BE3185E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7F862-BFC2-477B-A009-57A6487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B4FF9-8358-1F04-1A90-FFD672D4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FAA3A-740F-3435-29D3-A4C1B2AC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3893-6855-21EA-FDB0-AD7F3664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4696-F562-7FCF-6ED3-3E1DF580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6F06-0F17-259E-494E-4D9030C6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CED0-1E65-734D-2D78-BC60B718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7160-FACD-8B5C-AB82-B58012978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19BE-2FF8-7711-3AF0-C95B22E80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5FADE-D296-9EBF-1180-42F8702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AE67-4AAE-CAAC-FEC9-B8FFFB2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3226-C3EB-749B-92F9-87BB7F10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B23E-639E-9F60-BF40-137BCDF5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B283-5AB9-E9FA-5455-148986C7D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CFE4B-E9DD-B3AB-EC31-ECC35147F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8838-E39B-4D05-6318-5C805B48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6408A-C6E6-0485-DD5A-4D30F737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82451-185A-60AC-3521-F1951075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3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D342-E0E2-AB7D-60E2-1ACB346F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33B-90A9-67B3-46D4-BFE34E36D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F848-75FD-0A2F-ADD7-5FAB29741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AEC80-0C42-4002-BD22-3555E6C94FBE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CADF1-1579-6834-8977-A4603242B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6B6-344D-6089-895A-3FF57746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F1DD4-C465-431F-AADF-7B340564A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6"/>
            <a:ext cx="9144000" cy="2552692"/>
          </a:xfrm>
        </p:spPr>
        <p:txBody>
          <a:bodyPr>
            <a:normAutofit/>
          </a:bodyPr>
          <a:lstStyle/>
          <a:p>
            <a:r>
              <a:rPr lang="en-US" sz="8000" b="1"/>
              <a:t>Images for User Guide</a:t>
            </a:r>
          </a:p>
        </p:txBody>
      </p:sp>
    </p:spTree>
    <p:extLst>
      <p:ext uri="{BB962C8B-B14F-4D97-AF65-F5344CB8AC3E}">
        <p14:creationId xmlns:p14="http://schemas.microsoft.com/office/powerpoint/2010/main" val="44623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878B9-8D51-F124-54D7-0BB814C0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481" y="0"/>
            <a:ext cx="5831706" cy="68375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D3801A-599F-952B-B435-81542E3178A9}"/>
              </a:ext>
            </a:extLst>
          </p:cNvPr>
          <p:cNvSpPr/>
          <p:nvPr/>
        </p:nvSpPr>
        <p:spPr>
          <a:xfrm>
            <a:off x="3055474" y="1261732"/>
            <a:ext cx="2526175" cy="5575796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114E305-502B-D721-24F8-43992B22AEA0}"/>
              </a:ext>
            </a:extLst>
          </p:cNvPr>
          <p:cNvSpPr/>
          <p:nvPr/>
        </p:nvSpPr>
        <p:spPr>
          <a:xfrm>
            <a:off x="6200366" y="1433447"/>
            <a:ext cx="2001938" cy="859378"/>
          </a:xfrm>
          <a:prstGeom prst="wedgeRectCallout">
            <a:avLst>
              <a:gd name="adj1" fmla="val -79704"/>
              <a:gd name="adj2" fmla="val 354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Width and spacing values for each design-rule zone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527C9A-4119-BAEE-07F4-97D85EF0D9B4}"/>
              </a:ext>
            </a:extLst>
          </p:cNvPr>
          <p:cNvSpPr/>
          <p:nvPr/>
        </p:nvSpPr>
        <p:spPr>
          <a:xfrm>
            <a:off x="5612962" y="4119563"/>
            <a:ext cx="749738" cy="814387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2C213DA-4FCD-DDFA-DCD2-4C16C5C38DD8}"/>
              </a:ext>
            </a:extLst>
          </p:cNvPr>
          <p:cNvSpPr/>
          <p:nvPr/>
        </p:nvSpPr>
        <p:spPr>
          <a:xfrm>
            <a:off x="5711321" y="5827593"/>
            <a:ext cx="2204380" cy="630073"/>
          </a:xfrm>
          <a:prstGeom prst="wedgeRectCallout">
            <a:avLst>
              <a:gd name="adj1" fmla="val -34508"/>
              <a:gd name="adj2" fmla="val -196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each design-rule zone.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F2E3DF-7640-3EC5-AD47-8630024FCC8F}"/>
              </a:ext>
            </a:extLst>
          </p:cNvPr>
          <p:cNvSpPr/>
          <p:nvPr/>
        </p:nvSpPr>
        <p:spPr>
          <a:xfrm>
            <a:off x="6362700" y="2857500"/>
            <a:ext cx="2204380" cy="476250"/>
          </a:xfrm>
          <a:prstGeom prst="wedgeRectCallout">
            <a:avLst>
              <a:gd name="adj1" fmla="val 31171"/>
              <a:gd name="adj2" fmla="val 17182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Design-rule zone shown in routing area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693A5FD-1906-A213-7090-056138F0594B}"/>
              </a:ext>
            </a:extLst>
          </p:cNvPr>
          <p:cNvSpPr/>
          <p:nvPr/>
        </p:nvSpPr>
        <p:spPr>
          <a:xfrm>
            <a:off x="6947830" y="31761"/>
            <a:ext cx="1658056" cy="476250"/>
          </a:xfrm>
          <a:prstGeom prst="wedgeRectCallout">
            <a:avLst>
              <a:gd name="adj1" fmla="val -77765"/>
              <a:gd name="adj2" fmla="val 770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9 design-rule parameters</a:t>
            </a:r>
          </a:p>
        </p:txBody>
      </p:sp>
    </p:spTree>
    <p:extLst>
      <p:ext uri="{BB962C8B-B14F-4D97-AF65-F5344CB8AC3E}">
        <p14:creationId xmlns:p14="http://schemas.microsoft.com/office/powerpoint/2010/main" val="25995270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80E7CE-9576-3D42-B687-6BEB1AF283EE}"/>
              </a:ext>
            </a:extLst>
          </p:cNvPr>
          <p:cNvSpPr/>
          <p:nvPr/>
        </p:nvSpPr>
        <p:spPr>
          <a:xfrm>
            <a:off x="4399755" y="296737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CC6A3-1871-FC51-0824-C15A3E2981DF}"/>
              </a:ext>
            </a:extLst>
          </p:cNvPr>
          <p:cNvSpPr/>
          <p:nvPr/>
        </p:nvSpPr>
        <p:spPr>
          <a:xfrm>
            <a:off x="3206749" y="268575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CF0AD-3741-98E4-9422-1FA6E89ADDA2}"/>
              </a:ext>
            </a:extLst>
          </p:cNvPr>
          <p:cNvSpPr/>
          <p:nvPr/>
        </p:nvSpPr>
        <p:spPr>
          <a:xfrm>
            <a:off x="3713959" y="235693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0D631C-B7A3-92EB-B946-016F18416307}"/>
              </a:ext>
            </a:extLst>
          </p:cNvPr>
          <p:cNvSpPr/>
          <p:nvPr/>
        </p:nvSpPr>
        <p:spPr>
          <a:xfrm>
            <a:off x="2637633" y="215577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BBBF4-0331-2342-9E28-4351B9AF770D}"/>
              </a:ext>
            </a:extLst>
          </p:cNvPr>
          <p:cNvCxnSpPr/>
          <p:nvPr/>
        </p:nvCxnSpPr>
        <p:spPr>
          <a:xfrm flipV="1">
            <a:off x="2362200" y="148755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FC-7BF6-D255-4A6A-DBE85103B49A}"/>
              </a:ext>
            </a:extLst>
          </p:cNvPr>
          <p:cNvCxnSpPr>
            <a:cxnSpLocks/>
          </p:cNvCxnSpPr>
          <p:nvPr/>
        </p:nvCxnSpPr>
        <p:spPr>
          <a:xfrm>
            <a:off x="2362200" y="315125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4ECEFC-9860-3EA8-08F2-7FBEFB8858F8}"/>
              </a:ext>
            </a:extLst>
          </p:cNvPr>
          <p:cNvSpPr txBox="1"/>
          <p:nvPr/>
        </p:nvSpPr>
        <p:spPr>
          <a:xfrm rot="16200000">
            <a:off x="1924580" y="2180909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D8E49-5D07-883D-A875-CDA57C628ADF}"/>
              </a:ext>
            </a:extLst>
          </p:cNvPr>
          <p:cNvSpPr txBox="1"/>
          <p:nvPr/>
        </p:nvSpPr>
        <p:spPr>
          <a:xfrm>
            <a:off x="2597955" y="3151259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EA8274-3C6E-CC76-CFCB-8F041BB3DC49}"/>
              </a:ext>
            </a:extLst>
          </p:cNvPr>
          <p:cNvSpPr/>
          <p:nvPr/>
        </p:nvSpPr>
        <p:spPr>
          <a:xfrm>
            <a:off x="2432050" y="187490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423835-E8F4-1D69-2C3C-2FAAFD49ABDE}"/>
              </a:ext>
            </a:extLst>
          </p:cNvPr>
          <p:cNvSpPr txBox="1"/>
          <p:nvPr/>
        </p:nvSpPr>
        <p:spPr>
          <a:xfrm>
            <a:off x="3056583" y="1545891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252BE0-63F1-7E5B-A4A7-059B7A77F2E7}"/>
              </a:ext>
            </a:extLst>
          </p:cNvPr>
          <p:cNvSpPr/>
          <p:nvPr/>
        </p:nvSpPr>
        <p:spPr>
          <a:xfrm>
            <a:off x="8421688" y="2284548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24ED73-E0CC-4718-EB82-2E577AEDD13A}"/>
              </a:ext>
            </a:extLst>
          </p:cNvPr>
          <p:cNvSpPr/>
          <p:nvPr/>
        </p:nvSpPr>
        <p:spPr>
          <a:xfrm>
            <a:off x="7250112" y="2092694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724C9FA-C142-9276-DAC7-02C5980E6C49}"/>
              </a:ext>
            </a:extLst>
          </p:cNvPr>
          <p:cNvSpPr/>
          <p:nvPr/>
        </p:nvSpPr>
        <p:spPr>
          <a:xfrm>
            <a:off x="7841459" y="2357678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ED1A-7934-1495-0B3F-8585501EC8E2}"/>
              </a:ext>
            </a:extLst>
          </p:cNvPr>
          <p:cNvSpPr/>
          <p:nvPr/>
        </p:nvSpPr>
        <p:spPr>
          <a:xfrm>
            <a:off x="6765133" y="2156518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E04AE2-CD35-4DC8-537F-FA86AA024344}"/>
              </a:ext>
            </a:extLst>
          </p:cNvPr>
          <p:cNvCxnSpPr/>
          <p:nvPr/>
        </p:nvCxnSpPr>
        <p:spPr>
          <a:xfrm flipV="1">
            <a:off x="6489700" y="1488301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559DB2-6B06-DF20-CF4C-896FDB80B195}"/>
              </a:ext>
            </a:extLst>
          </p:cNvPr>
          <p:cNvCxnSpPr>
            <a:cxnSpLocks/>
          </p:cNvCxnSpPr>
          <p:nvPr/>
        </p:nvCxnSpPr>
        <p:spPr>
          <a:xfrm>
            <a:off x="6489700" y="3152001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C5CC87-F58A-08E0-0826-ED5C3137DB35}"/>
              </a:ext>
            </a:extLst>
          </p:cNvPr>
          <p:cNvSpPr txBox="1"/>
          <p:nvPr/>
        </p:nvSpPr>
        <p:spPr>
          <a:xfrm rot="16200000">
            <a:off x="6052080" y="2181651"/>
            <a:ext cx="59824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G-cost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5EE46-2F35-7B6B-6E6A-4EDCB294A883}"/>
              </a:ext>
            </a:extLst>
          </p:cNvPr>
          <p:cNvSpPr txBox="1"/>
          <p:nvPr/>
        </p:nvSpPr>
        <p:spPr>
          <a:xfrm>
            <a:off x="6725455" y="3152001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059A4B-C004-DB57-69CF-6A1716A1682C}"/>
              </a:ext>
            </a:extLst>
          </p:cNvPr>
          <p:cNvSpPr/>
          <p:nvPr/>
        </p:nvSpPr>
        <p:spPr>
          <a:xfrm>
            <a:off x="6559550" y="1875651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64C74E3-10C5-C2F5-0A6E-47402BAB1D75}"/>
              </a:ext>
            </a:extLst>
          </p:cNvPr>
          <p:cNvSpPr/>
          <p:nvPr/>
        </p:nvSpPr>
        <p:spPr>
          <a:xfrm>
            <a:off x="5307399" y="2437111"/>
            <a:ext cx="853302" cy="5982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144723-8987-C91A-8EC8-44002B475953}"/>
              </a:ext>
            </a:extLst>
          </p:cNvPr>
          <p:cNvSpPr txBox="1"/>
          <p:nvPr/>
        </p:nvSpPr>
        <p:spPr>
          <a:xfrm>
            <a:off x="5239379" y="1959688"/>
            <a:ext cx="838371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 i="1">
                <a:solidFill>
                  <a:srgbClr val="C00000"/>
                </a:solidFill>
              </a:rPr>
              <a:t>After increasing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congestion</a:t>
            </a:r>
          </a:p>
          <a:p>
            <a:pPr algn="ctr"/>
            <a:r>
              <a:rPr lang="en-US" sz="1000" b="1" i="1">
                <a:solidFill>
                  <a:srgbClr val="C00000"/>
                </a:solidFill>
              </a:rPr>
              <a:t>sensitivity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4E77A-48A4-E57B-0A90-6FAC0B63540C}"/>
              </a:ext>
            </a:extLst>
          </p:cNvPr>
          <p:cNvSpPr/>
          <p:nvPr/>
        </p:nvSpPr>
        <p:spPr>
          <a:xfrm>
            <a:off x="3535363" y="1717747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E9A847C-DC01-CBBB-1251-E8FCB84D188E}"/>
              </a:ext>
            </a:extLst>
          </p:cNvPr>
          <p:cNvSpPr/>
          <p:nvPr/>
        </p:nvSpPr>
        <p:spPr>
          <a:xfrm flipH="1">
            <a:off x="2741146" y="1716802"/>
            <a:ext cx="289313" cy="42090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F73B-DA3B-B48A-28D8-7A2A796B00E8}"/>
              </a:ext>
            </a:extLst>
          </p:cNvPr>
          <p:cNvSpPr txBox="1"/>
          <p:nvPr/>
        </p:nvSpPr>
        <p:spPr>
          <a:xfrm>
            <a:off x="7191244" y="1521586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DRC-free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solutions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3328D9-CB43-E680-354F-9DBBE06666E3}"/>
              </a:ext>
            </a:extLst>
          </p:cNvPr>
          <p:cNvSpPr/>
          <p:nvPr/>
        </p:nvSpPr>
        <p:spPr>
          <a:xfrm>
            <a:off x="7670024" y="1693442"/>
            <a:ext cx="309562" cy="6238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AF9B53A-8ECD-2516-88BB-1CADBB8D6152}"/>
              </a:ext>
            </a:extLst>
          </p:cNvPr>
          <p:cNvSpPr/>
          <p:nvPr/>
        </p:nvSpPr>
        <p:spPr>
          <a:xfrm flipH="1">
            <a:off x="6869112" y="1692496"/>
            <a:ext cx="296007" cy="439587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E1E15-8D3E-FFEB-898E-D3FE3CDA238D}"/>
              </a:ext>
            </a:extLst>
          </p:cNvPr>
          <p:cNvSpPr txBox="1"/>
          <p:nvPr/>
        </p:nvSpPr>
        <p:spPr>
          <a:xfrm>
            <a:off x="2411084" y="3020054"/>
            <a:ext cx="1771318" cy="1231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minima with design-rule violations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D032CE7-EA06-8264-D114-53B041FC2CC9}"/>
              </a:ext>
            </a:extLst>
          </p:cNvPr>
          <p:cNvSpPr/>
          <p:nvPr/>
        </p:nvSpPr>
        <p:spPr>
          <a:xfrm flipV="1">
            <a:off x="3145228" y="2775020"/>
            <a:ext cx="123435" cy="268389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35C9D76-4E80-92ED-9039-0FE4458D482C}"/>
              </a:ext>
            </a:extLst>
          </p:cNvPr>
          <p:cNvSpPr/>
          <p:nvPr/>
        </p:nvSpPr>
        <p:spPr>
          <a:xfrm rot="16200000">
            <a:off x="3876675" y="2564270"/>
            <a:ext cx="67317" cy="87484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747C64-9EDC-6173-AE3B-A4807447E10A}"/>
              </a:ext>
            </a:extLst>
          </p:cNvPr>
          <p:cNvSpPr txBox="1"/>
          <p:nvPr/>
        </p:nvSpPr>
        <p:spPr>
          <a:xfrm>
            <a:off x="6561634" y="2878582"/>
            <a:ext cx="113011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G-cost local minima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with design-rule violations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26A8501-D532-CB5A-4B31-BC6FFF0DC9E9}"/>
              </a:ext>
            </a:extLst>
          </p:cNvPr>
          <p:cNvSpPr/>
          <p:nvPr/>
        </p:nvSpPr>
        <p:spPr>
          <a:xfrm flipV="1">
            <a:off x="7221538" y="2191546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539F5F0-1188-8695-5554-3FD7D06B4E3B}"/>
              </a:ext>
            </a:extLst>
          </p:cNvPr>
          <p:cNvSpPr/>
          <p:nvPr/>
        </p:nvSpPr>
        <p:spPr>
          <a:xfrm flipV="1">
            <a:off x="7569200" y="2358231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651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C77259-F800-B122-6343-C077F4BC39C3}"/>
              </a:ext>
            </a:extLst>
          </p:cNvPr>
          <p:cNvSpPr/>
          <p:nvPr/>
        </p:nvSpPr>
        <p:spPr>
          <a:xfrm>
            <a:off x="3512024" y="1577994"/>
            <a:ext cx="150020" cy="69719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71374">
                <a:moveTo>
                  <a:pt x="0" y="1886"/>
                </a:moveTo>
                <a:cubicBezTo>
                  <a:pt x="28708" y="45675"/>
                  <a:pt x="42202" y="42726"/>
                  <a:pt x="76201" y="56485"/>
                </a:cubicBezTo>
                <a:cubicBezTo>
                  <a:pt x="105437" y="63100"/>
                  <a:pt x="151588" y="78049"/>
                  <a:pt x="176459" y="67995"/>
                </a:cubicBezTo>
                <a:cubicBezTo>
                  <a:pt x="228346" y="48189"/>
                  <a:pt x="259306" y="44501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B5FDFEE-7796-510E-A10B-8EC947312939}"/>
              </a:ext>
            </a:extLst>
          </p:cNvPr>
          <p:cNvSpPr/>
          <p:nvPr/>
        </p:nvSpPr>
        <p:spPr>
          <a:xfrm>
            <a:off x="2319018" y="1296377"/>
            <a:ext cx="140495" cy="6218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861" h="63662">
                <a:moveTo>
                  <a:pt x="0" y="1290"/>
                </a:moveTo>
                <a:cubicBezTo>
                  <a:pt x="28708" y="45079"/>
                  <a:pt x="42202" y="42130"/>
                  <a:pt x="76201" y="55889"/>
                </a:cubicBezTo>
                <a:cubicBezTo>
                  <a:pt x="139470" y="67380"/>
                  <a:pt x="178963" y="65263"/>
                  <a:pt x="203834" y="55209"/>
                </a:cubicBezTo>
                <a:cubicBezTo>
                  <a:pt x="228705" y="45155"/>
                  <a:pt x="267016" y="37460"/>
                  <a:pt x="286861" y="1477"/>
                </a:cubicBezTo>
                <a:cubicBezTo>
                  <a:pt x="244793" y="-1168"/>
                  <a:pt x="57017" y="364"/>
                  <a:pt x="0" y="129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47C6DE-D184-6899-1A26-0D83321A1343}"/>
              </a:ext>
            </a:extLst>
          </p:cNvPr>
          <p:cNvSpPr/>
          <p:nvPr/>
        </p:nvSpPr>
        <p:spPr>
          <a:xfrm>
            <a:off x="2826228" y="967556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6407727-6C18-3158-9198-B026BA8F64A3}"/>
              </a:ext>
            </a:extLst>
          </p:cNvPr>
          <p:cNvSpPr/>
          <p:nvPr/>
        </p:nvSpPr>
        <p:spPr>
          <a:xfrm>
            <a:off x="1749902" y="766396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6976D5-9656-A333-03BD-384BE6ADE2A1}"/>
              </a:ext>
            </a:extLst>
          </p:cNvPr>
          <p:cNvCxnSpPr/>
          <p:nvPr/>
        </p:nvCxnSpPr>
        <p:spPr>
          <a:xfrm flipV="1">
            <a:off x="1474469" y="98179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5EDA9A-1E33-50EB-5EC0-8CEADE7352B6}"/>
              </a:ext>
            </a:extLst>
          </p:cNvPr>
          <p:cNvCxnSpPr>
            <a:cxnSpLocks/>
          </p:cNvCxnSpPr>
          <p:nvPr/>
        </p:nvCxnSpPr>
        <p:spPr>
          <a:xfrm>
            <a:off x="1474469" y="1761879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5B1D5F-D3CA-0713-37C5-BDB3A2AE33D9}"/>
              </a:ext>
            </a:extLst>
          </p:cNvPr>
          <p:cNvSpPr txBox="1"/>
          <p:nvPr/>
        </p:nvSpPr>
        <p:spPr>
          <a:xfrm rot="16200000">
            <a:off x="563190" y="791529"/>
            <a:ext cx="144873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Agregate F-cost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AD1048-74DF-215E-D0D9-39E03AEC8DA0}"/>
              </a:ext>
            </a:extLst>
          </p:cNvPr>
          <p:cNvSpPr/>
          <p:nvPr/>
        </p:nvSpPr>
        <p:spPr>
          <a:xfrm>
            <a:off x="1544319" y="485529"/>
            <a:ext cx="2552700" cy="1160443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52700" h="1160443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6033" y="159808"/>
                  <a:pt x="476250" y="133350"/>
                </a:cubicBezTo>
                <a:cubicBezTo>
                  <a:pt x="516467" y="106892"/>
                  <a:pt x="591608" y="105833"/>
                  <a:pt x="635000" y="152400"/>
                </a:cubicBezTo>
                <a:cubicBezTo>
                  <a:pt x="678392" y="198967"/>
                  <a:pt x="716492" y="309033"/>
                  <a:pt x="736600" y="412750"/>
                </a:cubicBezTo>
                <a:cubicBezTo>
                  <a:pt x="756708" y="516467"/>
                  <a:pt x="736600" y="697442"/>
                  <a:pt x="755650" y="774700"/>
                </a:cubicBezTo>
                <a:cubicBezTo>
                  <a:pt x="774700" y="851958"/>
                  <a:pt x="821267" y="880533"/>
                  <a:pt x="850900" y="876300"/>
                </a:cubicBezTo>
                <a:cubicBezTo>
                  <a:pt x="880533" y="872067"/>
                  <a:pt x="904875" y="855133"/>
                  <a:pt x="933450" y="749300"/>
                </a:cubicBezTo>
                <a:cubicBezTo>
                  <a:pt x="962025" y="643467"/>
                  <a:pt x="982133" y="329141"/>
                  <a:pt x="1022350" y="241300"/>
                </a:cubicBezTo>
                <a:cubicBezTo>
                  <a:pt x="1062567" y="153459"/>
                  <a:pt x="1128183" y="176742"/>
                  <a:pt x="1174750" y="222250"/>
                </a:cubicBezTo>
                <a:cubicBezTo>
                  <a:pt x="1221317" y="267758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03917" y="187325"/>
                  <a:pt x="1758950" y="311150"/>
                </a:cubicBezTo>
                <a:cubicBezTo>
                  <a:pt x="1813983" y="434975"/>
                  <a:pt x="1867958" y="891117"/>
                  <a:pt x="1924050" y="1028700"/>
                </a:cubicBezTo>
                <a:cubicBezTo>
                  <a:pt x="1980142" y="1166283"/>
                  <a:pt x="2053167" y="1184275"/>
                  <a:pt x="2095500" y="1136650"/>
                </a:cubicBezTo>
                <a:cubicBezTo>
                  <a:pt x="2137833" y="1089025"/>
                  <a:pt x="2101850" y="930275"/>
                  <a:pt x="2178050" y="742950"/>
                </a:cubicBezTo>
                <a:cubicBezTo>
                  <a:pt x="2254250" y="55562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63E76-E194-3D64-8642-8C0C68EA46C0}"/>
              </a:ext>
            </a:extLst>
          </p:cNvPr>
          <p:cNvSpPr txBox="1"/>
          <p:nvPr/>
        </p:nvSpPr>
        <p:spPr>
          <a:xfrm>
            <a:off x="1670625" y="80311"/>
            <a:ext cx="104676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0000FF"/>
                </a:solidFill>
              </a:rPr>
              <a:t>Local minima without</a:t>
            </a:r>
          </a:p>
          <a:p>
            <a:pPr algn="ctr"/>
            <a:r>
              <a:rPr lang="en-US" sz="9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B6257-1AB7-6AF5-4E15-15EADAF69D0F}"/>
              </a:ext>
            </a:extLst>
          </p:cNvPr>
          <p:cNvSpPr/>
          <p:nvPr/>
        </p:nvSpPr>
        <p:spPr>
          <a:xfrm>
            <a:off x="2732086" y="280989"/>
            <a:ext cx="225107" cy="671266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B01EAE-0E8A-58B0-73E0-3018F73FAD4B}"/>
              </a:ext>
            </a:extLst>
          </p:cNvPr>
          <p:cNvSpPr/>
          <p:nvPr/>
        </p:nvSpPr>
        <p:spPr>
          <a:xfrm flipH="1">
            <a:off x="1853414" y="358002"/>
            <a:ext cx="121823" cy="39032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0 h 571500"/>
              <a:gd name="connsiteX1" fmla="*/ 119062 w 176212"/>
              <a:gd name="connsiteY1" fmla="*/ 157163 h 571500"/>
              <a:gd name="connsiteX2" fmla="*/ 176212 w 176212"/>
              <a:gd name="connsiteY2" fmla="*/ 571500 h 571500"/>
              <a:gd name="connsiteX0" fmla="*/ 0 w 176212"/>
              <a:gd name="connsiteY0" fmla="*/ 0 h 571500"/>
              <a:gd name="connsiteX1" fmla="*/ 144540 w 176212"/>
              <a:gd name="connsiteY1" fmla="*/ 227755 h 571500"/>
              <a:gd name="connsiteX2" fmla="*/ 176212 w 176212"/>
              <a:gd name="connsiteY2" fmla="*/ 571500 h 57150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  <a:gd name="connsiteX0" fmla="*/ 0 w 130349"/>
              <a:gd name="connsiteY0" fmla="*/ 0 h 578560"/>
              <a:gd name="connsiteX1" fmla="*/ 98677 w 130349"/>
              <a:gd name="connsiteY1" fmla="*/ 234815 h 578560"/>
              <a:gd name="connsiteX2" fmla="*/ 130349 w 130349"/>
              <a:gd name="connsiteY2" fmla="*/ 578560 h 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49" h="578560">
                <a:moveTo>
                  <a:pt x="0" y="0"/>
                </a:moveTo>
                <a:cubicBezTo>
                  <a:pt x="42069" y="98456"/>
                  <a:pt x="69308" y="139565"/>
                  <a:pt x="98677" y="234815"/>
                </a:cubicBezTo>
                <a:cubicBezTo>
                  <a:pt x="128046" y="330065"/>
                  <a:pt x="116458" y="419016"/>
                  <a:pt x="130349" y="578560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B378FB-33AB-2875-0156-E243D6E2358F}"/>
              </a:ext>
            </a:extLst>
          </p:cNvPr>
          <p:cNvSpPr txBox="1"/>
          <p:nvPr/>
        </p:nvSpPr>
        <p:spPr>
          <a:xfrm>
            <a:off x="1515063" y="1603930"/>
            <a:ext cx="1679948" cy="1384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Minima with design-rule violations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F70FC81-EF02-891B-290D-E644ABFDE244}"/>
              </a:ext>
            </a:extLst>
          </p:cNvPr>
          <p:cNvSpPr/>
          <p:nvPr/>
        </p:nvSpPr>
        <p:spPr>
          <a:xfrm flipV="1">
            <a:off x="2257497" y="1385640"/>
            <a:ext cx="123435" cy="22726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06DB2D-B853-2C5B-D7AD-0EE4463EBB23}"/>
              </a:ext>
            </a:extLst>
          </p:cNvPr>
          <p:cNvSpPr/>
          <p:nvPr/>
        </p:nvSpPr>
        <p:spPr>
          <a:xfrm rot="16200000">
            <a:off x="3177179" y="1341527"/>
            <a:ext cx="45719" cy="51997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" h="623887">
                <a:moveTo>
                  <a:pt x="0" y="0"/>
                </a:moveTo>
                <a:cubicBezTo>
                  <a:pt x="45640" y="8731"/>
                  <a:pt x="91281" y="17462"/>
                  <a:pt x="133350" y="52387"/>
                </a:cubicBezTo>
                <a:cubicBezTo>
                  <a:pt x="175419" y="87312"/>
                  <a:pt x="223043" y="114300"/>
                  <a:pt x="252412" y="209550"/>
                </a:cubicBezTo>
                <a:cubicBezTo>
                  <a:pt x="281781" y="304800"/>
                  <a:pt x="295671" y="464343"/>
                  <a:pt x="309562" y="623887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D81F504-4A55-0E37-7255-E9D9750EAA50}"/>
              </a:ext>
            </a:extLst>
          </p:cNvPr>
          <p:cNvSpPr/>
          <p:nvPr/>
        </p:nvSpPr>
        <p:spPr>
          <a:xfrm>
            <a:off x="3405666" y="3469337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44CA9E-67D5-3F71-2AB4-603FC4BEE3D5}"/>
              </a:ext>
            </a:extLst>
          </p:cNvPr>
          <p:cNvSpPr/>
          <p:nvPr/>
        </p:nvSpPr>
        <p:spPr>
          <a:xfrm>
            <a:off x="2234090" y="3277483"/>
            <a:ext cx="245270" cy="45015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743" h="60587">
                <a:moveTo>
                  <a:pt x="0" y="257"/>
                </a:moveTo>
                <a:cubicBezTo>
                  <a:pt x="28708" y="44046"/>
                  <a:pt x="44909" y="34688"/>
                  <a:pt x="78908" y="48447"/>
                </a:cubicBezTo>
                <a:cubicBezTo>
                  <a:pt x="142177" y="59938"/>
                  <a:pt x="130251" y="57821"/>
                  <a:pt x="209247" y="60587"/>
                </a:cubicBezTo>
                <a:cubicBezTo>
                  <a:pt x="244943" y="37713"/>
                  <a:pt x="258898" y="39633"/>
                  <a:pt x="278743" y="3650"/>
                </a:cubicBezTo>
                <a:cubicBezTo>
                  <a:pt x="236675" y="1005"/>
                  <a:pt x="57017" y="-669"/>
                  <a:pt x="0" y="25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EF8B6B8-908E-8EC6-0CD5-C45EF4EE2746}"/>
              </a:ext>
            </a:extLst>
          </p:cNvPr>
          <p:cNvSpPr/>
          <p:nvPr/>
        </p:nvSpPr>
        <p:spPr>
          <a:xfrm>
            <a:off x="2825437" y="3542467"/>
            <a:ext cx="261144" cy="7184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44" h="71846">
                <a:moveTo>
                  <a:pt x="0" y="6131"/>
                </a:moveTo>
                <a:cubicBezTo>
                  <a:pt x="28708" y="49920"/>
                  <a:pt x="42201" y="54285"/>
                  <a:pt x="76200" y="68044"/>
                </a:cubicBezTo>
                <a:cubicBezTo>
                  <a:pt x="105436" y="74659"/>
                  <a:pt x="169598" y="72542"/>
                  <a:pt x="194469" y="62488"/>
                </a:cubicBezTo>
                <a:cubicBezTo>
                  <a:pt x="219340" y="52434"/>
                  <a:pt x="241299" y="36558"/>
                  <a:pt x="261144" y="575"/>
                </a:cubicBezTo>
                <a:cubicBezTo>
                  <a:pt x="219076" y="-2070"/>
                  <a:pt x="57017" y="5205"/>
                  <a:pt x="0" y="613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FED0BD-1D45-05EB-3ED6-F1785418508C}"/>
              </a:ext>
            </a:extLst>
          </p:cNvPr>
          <p:cNvSpPr/>
          <p:nvPr/>
        </p:nvSpPr>
        <p:spPr>
          <a:xfrm>
            <a:off x="1749111" y="3341307"/>
            <a:ext cx="208757" cy="63413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757" h="63413">
                <a:moveTo>
                  <a:pt x="0" y="121"/>
                </a:moveTo>
                <a:cubicBezTo>
                  <a:pt x="28708" y="43910"/>
                  <a:pt x="30295" y="48275"/>
                  <a:pt x="64294" y="62034"/>
                </a:cubicBezTo>
                <a:cubicBezTo>
                  <a:pt x="93530" y="68649"/>
                  <a:pt x="150548" y="49863"/>
                  <a:pt x="175419" y="39809"/>
                </a:cubicBezTo>
                <a:cubicBezTo>
                  <a:pt x="200290" y="29755"/>
                  <a:pt x="188912" y="42455"/>
                  <a:pt x="208757" y="6472"/>
                </a:cubicBezTo>
                <a:cubicBezTo>
                  <a:pt x="166689" y="3827"/>
                  <a:pt x="57017" y="-805"/>
                  <a:pt x="0" y="121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01EAD-D583-D56F-180A-0B833370E808}"/>
              </a:ext>
            </a:extLst>
          </p:cNvPr>
          <p:cNvCxnSpPr/>
          <p:nvPr/>
        </p:nvCxnSpPr>
        <p:spPr>
          <a:xfrm flipV="1">
            <a:off x="1473678" y="26730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7BB5D2-BA6B-59DE-2A63-9EE263397BEB}"/>
              </a:ext>
            </a:extLst>
          </p:cNvPr>
          <p:cNvCxnSpPr>
            <a:cxnSpLocks/>
          </p:cNvCxnSpPr>
          <p:nvPr/>
        </p:nvCxnSpPr>
        <p:spPr>
          <a:xfrm>
            <a:off x="1473678" y="43367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57F350-6EDF-5C2D-404F-70566926DC00}"/>
              </a:ext>
            </a:extLst>
          </p:cNvPr>
          <p:cNvSpPr txBox="1"/>
          <p:nvPr/>
        </p:nvSpPr>
        <p:spPr>
          <a:xfrm rot="16200000">
            <a:off x="507630" y="33664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094520-F256-7792-8206-79B0657467D8}"/>
              </a:ext>
            </a:extLst>
          </p:cNvPr>
          <p:cNvSpPr txBox="1"/>
          <p:nvPr/>
        </p:nvSpPr>
        <p:spPr>
          <a:xfrm>
            <a:off x="1709433" y="43367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F57C143-C0F0-5971-0547-C7D948BB524A}"/>
              </a:ext>
            </a:extLst>
          </p:cNvPr>
          <p:cNvSpPr/>
          <p:nvPr/>
        </p:nvSpPr>
        <p:spPr>
          <a:xfrm>
            <a:off x="1543528" y="3060440"/>
            <a:ext cx="2552700" cy="554208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52700" h="554208">
                <a:moveTo>
                  <a:pt x="0" y="0"/>
                </a:moveTo>
                <a:cubicBezTo>
                  <a:pt x="46037" y="4233"/>
                  <a:pt x="92075" y="8467"/>
                  <a:pt x="120650" y="38100"/>
                </a:cubicBezTo>
                <a:cubicBezTo>
                  <a:pt x="149225" y="67733"/>
                  <a:pt x="152400" y="129117"/>
                  <a:pt x="171450" y="177800"/>
                </a:cubicBezTo>
                <a:cubicBezTo>
                  <a:pt x="190500" y="226483"/>
                  <a:pt x="197909" y="307975"/>
                  <a:pt x="234950" y="330200"/>
                </a:cubicBezTo>
                <a:cubicBezTo>
                  <a:pt x="271991" y="352425"/>
                  <a:pt x="353483" y="343958"/>
                  <a:pt x="393700" y="311150"/>
                </a:cubicBezTo>
                <a:cubicBezTo>
                  <a:pt x="433917" y="278342"/>
                  <a:pt x="438812" y="161793"/>
                  <a:pt x="476250" y="133350"/>
                </a:cubicBezTo>
                <a:cubicBezTo>
                  <a:pt x="513688" y="104907"/>
                  <a:pt x="581289" y="124619"/>
                  <a:pt x="618331" y="140494"/>
                </a:cubicBezTo>
                <a:cubicBezTo>
                  <a:pt x="655373" y="156369"/>
                  <a:pt x="657754" y="207963"/>
                  <a:pt x="698500" y="228600"/>
                </a:cubicBezTo>
                <a:cubicBezTo>
                  <a:pt x="739246" y="249237"/>
                  <a:pt x="815181" y="268288"/>
                  <a:pt x="862806" y="264319"/>
                </a:cubicBezTo>
                <a:cubicBezTo>
                  <a:pt x="910431" y="260350"/>
                  <a:pt x="932259" y="211800"/>
                  <a:pt x="984250" y="204788"/>
                </a:cubicBezTo>
                <a:cubicBezTo>
                  <a:pt x="1036241" y="197776"/>
                  <a:pt x="1121833" y="170656"/>
                  <a:pt x="1174750" y="222250"/>
                </a:cubicBezTo>
                <a:cubicBezTo>
                  <a:pt x="1227667" y="273844"/>
                  <a:pt x="1246717" y="463550"/>
                  <a:pt x="1301750" y="514350"/>
                </a:cubicBezTo>
                <a:cubicBezTo>
                  <a:pt x="1356783" y="565150"/>
                  <a:pt x="1456267" y="565150"/>
                  <a:pt x="1504950" y="527050"/>
                </a:cubicBezTo>
                <a:cubicBezTo>
                  <a:pt x="1553633" y="488950"/>
                  <a:pt x="1551517" y="321733"/>
                  <a:pt x="1593850" y="285750"/>
                </a:cubicBezTo>
                <a:cubicBezTo>
                  <a:pt x="1636183" y="249767"/>
                  <a:pt x="1713442" y="288925"/>
                  <a:pt x="1758950" y="311150"/>
                </a:cubicBezTo>
                <a:cubicBezTo>
                  <a:pt x="1804458" y="333375"/>
                  <a:pt x="1822053" y="392906"/>
                  <a:pt x="1866900" y="419100"/>
                </a:cubicBezTo>
                <a:cubicBezTo>
                  <a:pt x="1911747" y="445294"/>
                  <a:pt x="1950773" y="484187"/>
                  <a:pt x="2028031" y="468312"/>
                </a:cubicBezTo>
                <a:cubicBezTo>
                  <a:pt x="2105289" y="452437"/>
                  <a:pt x="2228850" y="415925"/>
                  <a:pt x="2330450" y="323850"/>
                </a:cubicBezTo>
                <a:cubicBezTo>
                  <a:pt x="2470150" y="168275"/>
                  <a:pt x="2403475" y="284162"/>
                  <a:pt x="2552700" y="127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E71710-180A-C759-310F-174C919D24A5}"/>
              </a:ext>
            </a:extLst>
          </p:cNvPr>
          <p:cNvSpPr/>
          <p:nvPr/>
        </p:nvSpPr>
        <p:spPr>
          <a:xfrm>
            <a:off x="2875763" y="2991318"/>
            <a:ext cx="87802" cy="510800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176212"/>
              <a:gd name="connsiteY0" fmla="*/ 1 h 571501"/>
              <a:gd name="connsiteX1" fmla="*/ 119062 w 176212"/>
              <a:gd name="connsiteY1" fmla="*/ 157164 h 571501"/>
              <a:gd name="connsiteX2" fmla="*/ 176212 w 176212"/>
              <a:gd name="connsiteY2" fmla="*/ 571501 h 571501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4 w 241784"/>
              <a:gd name="connsiteY1" fmla="*/ 203226 h 617563"/>
              <a:gd name="connsiteX2" fmla="*/ 241784 w 241784"/>
              <a:gd name="connsiteY2" fmla="*/ 617563 h 617563"/>
              <a:gd name="connsiteX0" fmla="*/ 0 w 241784"/>
              <a:gd name="connsiteY0" fmla="*/ 0 h 617563"/>
              <a:gd name="connsiteX1" fmla="*/ 184633 w 241784"/>
              <a:gd name="connsiteY1" fmla="*/ 240654 h 617563"/>
              <a:gd name="connsiteX2" fmla="*/ 241784 w 241784"/>
              <a:gd name="connsiteY2" fmla="*/ 617563 h 61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784" h="617563">
                <a:moveTo>
                  <a:pt x="0" y="0"/>
                </a:moveTo>
                <a:cubicBezTo>
                  <a:pt x="87971" y="52198"/>
                  <a:pt x="155264" y="145404"/>
                  <a:pt x="184633" y="240654"/>
                </a:cubicBezTo>
                <a:cubicBezTo>
                  <a:pt x="214002" y="335904"/>
                  <a:pt x="227893" y="458019"/>
                  <a:pt x="241784" y="617563"/>
                </a:cubicBezTo>
              </a:path>
            </a:pathLst>
          </a:custGeom>
          <a:noFill/>
          <a:ln>
            <a:solidFill>
              <a:srgbClr val="0000FF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CD4507-AFA7-3BC2-CF12-71D6FB70BF40}"/>
              </a:ext>
            </a:extLst>
          </p:cNvPr>
          <p:cNvSpPr txBox="1"/>
          <p:nvPr/>
        </p:nvSpPr>
        <p:spPr>
          <a:xfrm>
            <a:off x="1641791" y="4063371"/>
            <a:ext cx="937757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800" b="1">
                <a:solidFill>
                  <a:srgbClr val="C00000"/>
                </a:solidFill>
              </a:rPr>
              <a:t>Local minima with</a:t>
            </a:r>
          </a:p>
          <a:p>
            <a:pPr algn="ctr"/>
            <a:r>
              <a:rPr lang="en-US" sz="8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81E1BD-7D7A-CDE1-4E08-305644FFE5D7}"/>
              </a:ext>
            </a:extLst>
          </p:cNvPr>
          <p:cNvSpPr/>
          <p:nvPr/>
        </p:nvSpPr>
        <p:spPr>
          <a:xfrm flipV="1">
            <a:off x="2205516" y="3376335"/>
            <a:ext cx="151209" cy="695394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7AEAEBA-5F19-F086-B9F8-B7939FD4E8EE}"/>
              </a:ext>
            </a:extLst>
          </p:cNvPr>
          <p:cNvSpPr/>
          <p:nvPr/>
        </p:nvSpPr>
        <p:spPr>
          <a:xfrm flipV="1">
            <a:off x="2553178" y="3543020"/>
            <a:ext cx="937022" cy="571571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0C843-3251-73FB-D904-C89F46EA3D1A}"/>
              </a:ext>
            </a:extLst>
          </p:cNvPr>
          <p:cNvSpPr txBox="1"/>
          <p:nvPr/>
        </p:nvSpPr>
        <p:spPr>
          <a:xfrm>
            <a:off x="3167215" y="86491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900" b="1">
                <a:solidFill>
                  <a:srgbClr val="C00000"/>
                </a:solidFill>
              </a:rPr>
              <a:t>Global minimum with</a:t>
            </a:r>
          </a:p>
          <a:p>
            <a:pPr algn="ctr"/>
            <a:r>
              <a:rPr lang="en-US" sz="900" b="1">
                <a:solidFill>
                  <a:srgbClr val="C00000"/>
                </a:solidFill>
              </a:rPr>
              <a:t>design-rule violations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084E346-2BC4-EADD-39CB-6AE27778E471}"/>
              </a:ext>
            </a:extLst>
          </p:cNvPr>
          <p:cNvSpPr/>
          <p:nvPr/>
        </p:nvSpPr>
        <p:spPr>
          <a:xfrm rot="10800000" flipV="1">
            <a:off x="3564096" y="400274"/>
            <a:ext cx="97947" cy="1074783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E7E789-2B3C-CE80-9362-5BBD88DF0359}"/>
              </a:ext>
            </a:extLst>
          </p:cNvPr>
          <p:cNvSpPr txBox="1"/>
          <p:nvPr/>
        </p:nvSpPr>
        <p:spPr>
          <a:xfrm>
            <a:off x="1613877" y="2697276"/>
            <a:ext cx="1343316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Global minimum without</a:t>
            </a:r>
          </a:p>
          <a:p>
            <a:pPr algn="ctr"/>
            <a:r>
              <a:rPr lang="en-US" sz="1000" b="1">
                <a:solidFill>
                  <a:srgbClr val="0000FF"/>
                </a:solidFill>
              </a:rPr>
              <a:t>design-rule violations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F99DCA-2132-D9AC-B02B-0A0F7448ADE5}"/>
              </a:ext>
            </a:extLst>
          </p:cNvPr>
          <p:cNvSpPr/>
          <p:nvPr/>
        </p:nvSpPr>
        <p:spPr>
          <a:xfrm rot="5400000">
            <a:off x="1930049" y="2091501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D5745D-3265-90A7-4847-A618751DEEE4}"/>
              </a:ext>
            </a:extLst>
          </p:cNvPr>
          <p:cNvSpPr txBox="1"/>
          <p:nvPr/>
        </p:nvSpPr>
        <p:spPr>
          <a:xfrm>
            <a:off x="2482949" y="2210629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increasing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congestion sensitivity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AAA4C-1C37-5DB3-74E5-1B76E11BACF3}"/>
              </a:ext>
            </a:extLst>
          </p:cNvPr>
          <p:cNvSpPr txBox="1"/>
          <p:nvPr/>
        </p:nvSpPr>
        <p:spPr>
          <a:xfrm>
            <a:off x="1710141" y="1776295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AC4F7-44B3-B5F9-22B3-CFB91E065F12}"/>
              </a:ext>
            </a:extLst>
          </p:cNvPr>
          <p:cNvSpPr txBox="1"/>
          <p:nvPr/>
        </p:nvSpPr>
        <p:spPr>
          <a:xfrm>
            <a:off x="1779636" y="837917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D7E869-294B-E016-34CA-F590D40C6D76}"/>
              </a:ext>
            </a:extLst>
          </p:cNvPr>
          <p:cNvSpPr txBox="1"/>
          <p:nvPr/>
        </p:nvSpPr>
        <p:spPr>
          <a:xfrm>
            <a:off x="2327961" y="1046878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74EA6-A323-69D9-0721-67FBBECB43C9}"/>
              </a:ext>
            </a:extLst>
          </p:cNvPr>
          <p:cNvSpPr txBox="1"/>
          <p:nvPr/>
        </p:nvSpPr>
        <p:spPr>
          <a:xfrm>
            <a:off x="2893036" y="1028165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5C23AC-6A56-FC31-68FD-0F251A08B530}"/>
              </a:ext>
            </a:extLst>
          </p:cNvPr>
          <p:cNvSpPr txBox="1"/>
          <p:nvPr/>
        </p:nvSpPr>
        <p:spPr>
          <a:xfrm>
            <a:off x="3703727" y="1339435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41D4E-EE0C-0F46-2E93-6E8B07995D89}"/>
              </a:ext>
            </a:extLst>
          </p:cNvPr>
          <p:cNvSpPr txBox="1"/>
          <p:nvPr/>
        </p:nvSpPr>
        <p:spPr>
          <a:xfrm>
            <a:off x="1800060" y="33847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A8C578-3583-1CB6-72FA-9DE4C4682266}"/>
              </a:ext>
            </a:extLst>
          </p:cNvPr>
          <p:cNvSpPr txBox="1"/>
          <p:nvPr/>
        </p:nvSpPr>
        <p:spPr>
          <a:xfrm>
            <a:off x="2282397" y="3018652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280077-48EB-0A4F-B4BD-5006C7124A4C}"/>
              </a:ext>
            </a:extLst>
          </p:cNvPr>
          <p:cNvSpPr txBox="1"/>
          <p:nvPr/>
        </p:nvSpPr>
        <p:spPr>
          <a:xfrm>
            <a:off x="2913460" y="3574974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2E75AF-6BFD-3995-E86F-EBC57EA82ABF}"/>
              </a:ext>
            </a:extLst>
          </p:cNvPr>
          <p:cNvSpPr txBox="1"/>
          <p:nvPr/>
        </p:nvSpPr>
        <p:spPr>
          <a:xfrm>
            <a:off x="3497908" y="3207514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A831DD6-79E2-826F-8A7C-D5A67C9DFBB0}"/>
              </a:ext>
            </a:extLst>
          </p:cNvPr>
          <p:cNvSpPr/>
          <p:nvPr/>
        </p:nvSpPr>
        <p:spPr>
          <a:xfrm>
            <a:off x="1789770" y="21404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C58EED-CDA7-CDB9-6FBA-B9434BBF1609}"/>
              </a:ext>
            </a:extLst>
          </p:cNvPr>
          <p:cNvSpPr/>
          <p:nvPr/>
        </p:nvSpPr>
        <p:spPr>
          <a:xfrm>
            <a:off x="3411225" y="5469782"/>
            <a:ext cx="340518" cy="6005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63872"/>
              <a:gd name="connsiteX1" fmla="*/ 76201 w 301665"/>
              <a:gd name="connsiteY1" fmla="*/ 56485 h 63872"/>
              <a:gd name="connsiteX2" fmla="*/ 198971 w 301665"/>
              <a:gd name="connsiteY2" fmla="*/ 58243 h 63872"/>
              <a:gd name="connsiteX3" fmla="*/ 301665 w 301665"/>
              <a:gd name="connsiteY3" fmla="*/ 1205 h 63872"/>
              <a:gd name="connsiteX4" fmla="*/ 0 w 301665"/>
              <a:gd name="connsiteY4" fmla="*/ 1886 h 63872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301665"/>
              <a:gd name="connsiteY0" fmla="*/ 1886 h 71374"/>
              <a:gd name="connsiteX1" fmla="*/ 76201 w 301665"/>
              <a:gd name="connsiteY1" fmla="*/ 56485 h 71374"/>
              <a:gd name="connsiteX2" fmla="*/ 176459 w 301665"/>
              <a:gd name="connsiteY2" fmla="*/ 67995 h 71374"/>
              <a:gd name="connsiteX3" fmla="*/ 301665 w 301665"/>
              <a:gd name="connsiteY3" fmla="*/ 1205 h 71374"/>
              <a:gd name="connsiteX4" fmla="*/ 0 w 30166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71374"/>
              <a:gd name="connsiteX1" fmla="*/ 76201 w 283655"/>
              <a:gd name="connsiteY1" fmla="*/ 56485 h 71374"/>
              <a:gd name="connsiteX2" fmla="*/ 176459 w 283655"/>
              <a:gd name="connsiteY2" fmla="*/ 67995 h 71374"/>
              <a:gd name="connsiteX3" fmla="*/ 283655 w 283655"/>
              <a:gd name="connsiteY3" fmla="*/ 1205 h 71374"/>
              <a:gd name="connsiteX4" fmla="*/ 0 w 283655"/>
              <a:gd name="connsiteY4" fmla="*/ 1886 h 713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76201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59074"/>
              <a:gd name="connsiteX1" fmla="*/ 84136 w 283655"/>
              <a:gd name="connsiteY1" fmla="*/ 56485 h 59074"/>
              <a:gd name="connsiteX2" fmla="*/ 158607 w 283655"/>
              <a:gd name="connsiteY2" fmla="*/ 46054 h 59074"/>
              <a:gd name="connsiteX3" fmla="*/ 283655 w 283655"/>
              <a:gd name="connsiteY3" fmla="*/ 1205 h 59074"/>
              <a:gd name="connsiteX4" fmla="*/ 0 w 283655"/>
              <a:gd name="connsiteY4" fmla="*/ 1886 h 59074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2419"/>
              <a:gd name="connsiteX1" fmla="*/ 84136 w 283655"/>
              <a:gd name="connsiteY1" fmla="*/ 56485 h 62419"/>
              <a:gd name="connsiteX2" fmla="*/ 168525 w 283655"/>
              <a:gd name="connsiteY2" fmla="*/ 55805 h 62419"/>
              <a:gd name="connsiteX3" fmla="*/ 283655 w 283655"/>
              <a:gd name="connsiteY3" fmla="*/ 1205 h 62419"/>
              <a:gd name="connsiteX4" fmla="*/ 0 w 283655"/>
              <a:gd name="connsiteY4" fmla="*/ 1886 h 62419"/>
              <a:gd name="connsiteX0" fmla="*/ 0 w 283655"/>
              <a:gd name="connsiteY0" fmla="*/ 1886 h 61482"/>
              <a:gd name="connsiteX1" fmla="*/ 84136 w 283655"/>
              <a:gd name="connsiteY1" fmla="*/ 56485 h 61482"/>
              <a:gd name="connsiteX2" fmla="*/ 168525 w 283655"/>
              <a:gd name="connsiteY2" fmla="*/ 55805 h 61482"/>
              <a:gd name="connsiteX3" fmla="*/ 283655 w 283655"/>
              <a:gd name="connsiteY3" fmla="*/ 1205 h 61482"/>
              <a:gd name="connsiteX4" fmla="*/ 0 w 283655"/>
              <a:gd name="connsiteY4" fmla="*/ 1886 h 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655" h="61482">
                <a:moveTo>
                  <a:pt x="0" y="1886"/>
                </a:moveTo>
                <a:cubicBezTo>
                  <a:pt x="38626" y="35924"/>
                  <a:pt x="48154" y="35412"/>
                  <a:pt x="84136" y="56485"/>
                </a:cubicBezTo>
                <a:cubicBezTo>
                  <a:pt x="113372" y="63100"/>
                  <a:pt x="135720" y="63420"/>
                  <a:pt x="168525" y="55805"/>
                </a:cubicBezTo>
                <a:cubicBezTo>
                  <a:pt x="220412" y="31124"/>
                  <a:pt x="219634" y="34750"/>
                  <a:pt x="283655" y="1205"/>
                </a:cubicBezTo>
                <a:cubicBezTo>
                  <a:pt x="241587" y="-1440"/>
                  <a:pt x="57017" y="960"/>
                  <a:pt x="0" y="188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88B716-1BEF-F9A7-FF6D-3B6BA91507C9}"/>
              </a:ext>
            </a:extLst>
          </p:cNvPr>
          <p:cNvSpPr/>
          <p:nvPr/>
        </p:nvSpPr>
        <p:spPr>
          <a:xfrm>
            <a:off x="2246689" y="5406487"/>
            <a:ext cx="219077" cy="5003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65646"/>
              <a:gd name="connsiteY0" fmla="*/ 6131 h 71846"/>
              <a:gd name="connsiteX1" fmla="*/ 80702 w 265646"/>
              <a:gd name="connsiteY1" fmla="*/ 68044 h 71846"/>
              <a:gd name="connsiteX2" fmla="*/ 198971 w 265646"/>
              <a:gd name="connsiteY2" fmla="*/ 62488 h 71846"/>
              <a:gd name="connsiteX3" fmla="*/ 265646 w 265646"/>
              <a:gd name="connsiteY3" fmla="*/ 575 h 71846"/>
              <a:gd name="connsiteX4" fmla="*/ 0 w 265646"/>
              <a:gd name="connsiteY4" fmla="*/ 6131 h 71846"/>
              <a:gd name="connsiteX0" fmla="*/ 0 w 265646"/>
              <a:gd name="connsiteY0" fmla="*/ 6131 h 68117"/>
              <a:gd name="connsiteX1" fmla="*/ 76201 w 265646"/>
              <a:gd name="connsiteY1" fmla="*/ 60730 h 68117"/>
              <a:gd name="connsiteX2" fmla="*/ 198971 w 265646"/>
              <a:gd name="connsiteY2" fmla="*/ 62488 h 68117"/>
              <a:gd name="connsiteX3" fmla="*/ 265646 w 265646"/>
              <a:gd name="connsiteY3" fmla="*/ 575 h 68117"/>
              <a:gd name="connsiteX4" fmla="*/ 0 w 265646"/>
              <a:gd name="connsiteY4" fmla="*/ 6131 h 68117"/>
              <a:gd name="connsiteX0" fmla="*/ 0 w 286861"/>
              <a:gd name="connsiteY0" fmla="*/ 1290 h 63276"/>
              <a:gd name="connsiteX1" fmla="*/ 76201 w 286861"/>
              <a:gd name="connsiteY1" fmla="*/ 55889 h 63276"/>
              <a:gd name="connsiteX2" fmla="*/ 198971 w 286861"/>
              <a:gd name="connsiteY2" fmla="*/ 57647 h 63276"/>
              <a:gd name="connsiteX3" fmla="*/ 286861 w 286861"/>
              <a:gd name="connsiteY3" fmla="*/ 1477 h 63276"/>
              <a:gd name="connsiteX4" fmla="*/ 0 w 286861"/>
              <a:gd name="connsiteY4" fmla="*/ 1290 h 63276"/>
              <a:gd name="connsiteX0" fmla="*/ 0 w 286861"/>
              <a:gd name="connsiteY0" fmla="*/ 1290 h 60625"/>
              <a:gd name="connsiteX1" fmla="*/ 76201 w 286861"/>
              <a:gd name="connsiteY1" fmla="*/ 55889 h 60625"/>
              <a:gd name="connsiteX2" fmla="*/ 228143 w 286861"/>
              <a:gd name="connsiteY2" fmla="*/ 52772 h 60625"/>
              <a:gd name="connsiteX3" fmla="*/ 286861 w 286861"/>
              <a:gd name="connsiteY3" fmla="*/ 1477 h 60625"/>
              <a:gd name="connsiteX4" fmla="*/ 0 w 286861"/>
              <a:gd name="connsiteY4" fmla="*/ 1290 h 60625"/>
              <a:gd name="connsiteX0" fmla="*/ 0 w 286861"/>
              <a:gd name="connsiteY0" fmla="*/ 1290 h 62658"/>
              <a:gd name="connsiteX1" fmla="*/ 76201 w 286861"/>
              <a:gd name="connsiteY1" fmla="*/ 55889 h 62658"/>
              <a:gd name="connsiteX2" fmla="*/ 228143 w 286861"/>
              <a:gd name="connsiteY2" fmla="*/ 52772 h 62658"/>
              <a:gd name="connsiteX3" fmla="*/ 286861 w 286861"/>
              <a:gd name="connsiteY3" fmla="*/ 1477 h 62658"/>
              <a:gd name="connsiteX4" fmla="*/ 0 w 286861"/>
              <a:gd name="connsiteY4" fmla="*/ 1290 h 62658"/>
              <a:gd name="connsiteX0" fmla="*/ 0 w 286861"/>
              <a:gd name="connsiteY0" fmla="*/ 1290 h 63662"/>
              <a:gd name="connsiteX1" fmla="*/ 76201 w 286861"/>
              <a:gd name="connsiteY1" fmla="*/ 55889 h 63662"/>
              <a:gd name="connsiteX2" fmla="*/ 203834 w 286861"/>
              <a:gd name="connsiteY2" fmla="*/ 55209 h 63662"/>
              <a:gd name="connsiteX3" fmla="*/ 286861 w 286861"/>
              <a:gd name="connsiteY3" fmla="*/ 1477 h 63662"/>
              <a:gd name="connsiteX4" fmla="*/ 0 w 286861"/>
              <a:gd name="connsiteY4" fmla="*/ 1290 h 63662"/>
              <a:gd name="connsiteX0" fmla="*/ 0 w 286861"/>
              <a:gd name="connsiteY0" fmla="*/ 1290 h 59210"/>
              <a:gd name="connsiteX1" fmla="*/ 73495 w 286861"/>
              <a:gd name="connsiteY1" fmla="*/ 43069 h 59210"/>
              <a:gd name="connsiteX2" fmla="*/ 203834 w 286861"/>
              <a:gd name="connsiteY2" fmla="*/ 55209 h 59210"/>
              <a:gd name="connsiteX3" fmla="*/ 286861 w 286861"/>
              <a:gd name="connsiteY3" fmla="*/ 1477 h 59210"/>
              <a:gd name="connsiteX4" fmla="*/ 0 w 286861"/>
              <a:gd name="connsiteY4" fmla="*/ 1290 h 59210"/>
              <a:gd name="connsiteX0" fmla="*/ 0 w 286861"/>
              <a:gd name="connsiteY0" fmla="*/ 1290 h 55208"/>
              <a:gd name="connsiteX1" fmla="*/ 73495 w 286861"/>
              <a:gd name="connsiteY1" fmla="*/ 43069 h 55208"/>
              <a:gd name="connsiteX2" fmla="*/ 203834 w 286861"/>
              <a:gd name="connsiteY2" fmla="*/ 55209 h 55208"/>
              <a:gd name="connsiteX3" fmla="*/ 286861 w 286861"/>
              <a:gd name="connsiteY3" fmla="*/ 1477 h 55208"/>
              <a:gd name="connsiteX4" fmla="*/ 0 w 286861"/>
              <a:gd name="connsiteY4" fmla="*/ 1290 h 55208"/>
              <a:gd name="connsiteX0" fmla="*/ 0 w 286861"/>
              <a:gd name="connsiteY0" fmla="*/ 1290 h 55209"/>
              <a:gd name="connsiteX1" fmla="*/ 73495 w 286861"/>
              <a:gd name="connsiteY1" fmla="*/ 43069 h 55209"/>
              <a:gd name="connsiteX2" fmla="*/ 203834 w 286861"/>
              <a:gd name="connsiteY2" fmla="*/ 55209 h 55209"/>
              <a:gd name="connsiteX3" fmla="*/ 286861 w 286861"/>
              <a:gd name="connsiteY3" fmla="*/ 1477 h 55209"/>
              <a:gd name="connsiteX4" fmla="*/ 0 w 286861"/>
              <a:gd name="connsiteY4" fmla="*/ 1290 h 55209"/>
              <a:gd name="connsiteX0" fmla="*/ 0 w 273330"/>
              <a:gd name="connsiteY0" fmla="*/ 3811 h 57730"/>
              <a:gd name="connsiteX1" fmla="*/ 73495 w 273330"/>
              <a:gd name="connsiteY1" fmla="*/ 45590 h 57730"/>
              <a:gd name="connsiteX2" fmla="*/ 203834 w 273330"/>
              <a:gd name="connsiteY2" fmla="*/ 57730 h 57730"/>
              <a:gd name="connsiteX3" fmla="*/ 273330 w 273330"/>
              <a:gd name="connsiteY3" fmla="*/ 793 h 57730"/>
              <a:gd name="connsiteX4" fmla="*/ 0 w 273330"/>
              <a:gd name="connsiteY4" fmla="*/ 3811 h 57730"/>
              <a:gd name="connsiteX0" fmla="*/ 0 w 278743"/>
              <a:gd name="connsiteY0" fmla="*/ 257 h 60587"/>
              <a:gd name="connsiteX1" fmla="*/ 78908 w 278743"/>
              <a:gd name="connsiteY1" fmla="*/ 48447 h 60587"/>
              <a:gd name="connsiteX2" fmla="*/ 209247 w 278743"/>
              <a:gd name="connsiteY2" fmla="*/ 60587 h 60587"/>
              <a:gd name="connsiteX3" fmla="*/ 278743 w 278743"/>
              <a:gd name="connsiteY3" fmla="*/ 3650 h 60587"/>
              <a:gd name="connsiteX4" fmla="*/ 0 w 278743"/>
              <a:gd name="connsiteY4" fmla="*/ 257 h 60587"/>
              <a:gd name="connsiteX0" fmla="*/ 0 w 240856"/>
              <a:gd name="connsiteY0" fmla="*/ 114 h 63650"/>
              <a:gd name="connsiteX1" fmla="*/ 41021 w 240856"/>
              <a:gd name="connsiteY1" fmla="*/ 51510 h 63650"/>
              <a:gd name="connsiteX2" fmla="*/ 171360 w 240856"/>
              <a:gd name="connsiteY2" fmla="*/ 63650 h 63650"/>
              <a:gd name="connsiteX3" fmla="*/ 240856 w 240856"/>
              <a:gd name="connsiteY3" fmla="*/ 6713 h 63650"/>
              <a:gd name="connsiteX4" fmla="*/ 0 w 240856"/>
              <a:gd name="connsiteY4" fmla="*/ 114 h 63650"/>
              <a:gd name="connsiteX0" fmla="*/ 0 w 248975"/>
              <a:gd name="connsiteY0" fmla="*/ 3809 h 67345"/>
              <a:gd name="connsiteX1" fmla="*/ 41021 w 248975"/>
              <a:gd name="connsiteY1" fmla="*/ 55205 h 67345"/>
              <a:gd name="connsiteX2" fmla="*/ 171360 w 248975"/>
              <a:gd name="connsiteY2" fmla="*/ 67345 h 67345"/>
              <a:gd name="connsiteX3" fmla="*/ 248975 w 248975"/>
              <a:gd name="connsiteY3" fmla="*/ 793 h 67345"/>
              <a:gd name="connsiteX4" fmla="*/ 0 w 248975"/>
              <a:gd name="connsiteY4" fmla="*/ 3809 h 6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5" h="67345">
                <a:moveTo>
                  <a:pt x="0" y="3809"/>
                </a:moveTo>
                <a:cubicBezTo>
                  <a:pt x="28708" y="47598"/>
                  <a:pt x="7022" y="41446"/>
                  <a:pt x="41021" y="55205"/>
                </a:cubicBezTo>
                <a:cubicBezTo>
                  <a:pt x="104290" y="66696"/>
                  <a:pt x="92364" y="64579"/>
                  <a:pt x="171360" y="67345"/>
                </a:cubicBezTo>
                <a:cubicBezTo>
                  <a:pt x="207056" y="44471"/>
                  <a:pt x="229130" y="36776"/>
                  <a:pt x="248975" y="793"/>
                </a:cubicBezTo>
                <a:cubicBezTo>
                  <a:pt x="206907" y="-1852"/>
                  <a:pt x="57017" y="2883"/>
                  <a:pt x="0" y="3809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56378EC-8B6A-0DC1-64FF-62933761AA60}"/>
              </a:ext>
            </a:extLst>
          </p:cNvPr>
          <p:cNvSpPr/>
          <p:nvPr/>
        </p:nvSpPr>
        <p:spPr>
          <a:xfrm>
            <a:off x="2855119" y="6130570"/>
            <a:ext cx="203480" cy="93176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49238"/>
              <a:gd name="connsiteY0" fmla="*/ 6131 h 69423"/>
              <a:gd name="connsiteX1" fmla="*/ 64294 w 249238"/>
              <a:gd name="connsiteY1" fmla="*/ 68044 h 69423"/>
              <a:gd name="connsiteX2" fmla="*/ 175419 w 249238"/>
              <a:gd name="connsiteY2" fmla="*/ 45819 h 69423"/>
              <a:gd name="connsiteX3" fmla="*/ 249238 w 249238"/>
              <a:gd name="connsiteY3" fmla="*/ 575 h 69423"/>
              <a:gd name="connsiteX4" fmla="*/ 0 w 249238"/>
              <a:gd name="connsiteY4" fmla="*/ 6131 h 69423"/>
              <a:gd name="connsiteX0" fmla="*/ 0 w 249238"/>
              <a:gd name="connsiteY0" fmla="*/ 6131 h 71846"/>
              <a:gd name="connsiteX1" fmla="*/ 64294 w 249238"/>
              <a:gd name="connsiteY1" fmla="*/ 68044 h 71846"/>
              <a:gd name="connsiteX2" fmla="*/ 182563 w 249238"/>
              <a:gd name="connsiteY2" fmla="*/ 62488 h 71846"/>
              <a:gd name="connsiteX3" fmla="*/ 249238 w 249238"/>
              <a:gd name="connsiteY3" fmla="*/ 575 h 71846"/>
              <a:gd name="connsiteX4" fmla="*/ 0 w 249238"/>
              <a:gd name="connsiteY4" fmla="*/ 6131 h 71846"/>
              <a:gd name="connsiteX0" fmla="*/ 0 w 261144"/>
              <a:gd name="connsiteY0" fmla="*/ 6131 h 71846"/>
              <a:gd name="connsiteX1" fmla="*/ 76200 w 261144"/>
              <a:gd name="connsiteY1" fmla="*/ 68044 h 71846"/>
              <a:gd name="connsiteX2" fmla="*/ 194469 w 261144"/>
              <a:gd name="connsiteY2" fmla="*/ 62488 h 71846"/>
              <a:gd name="connsiteX3" fmla="*/ 261144 w 261144"/>
              <a:gd name="connsiteY3" fmla="*/ 575 h 71846"/>
              <a:gd name="connsiteX4" fmla="*/ 0 w 261144"/>
              <a:gd name="connsiteY4" fmla="*/ 6131 h 71846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2275"/>
              <a:gd name="connsiteX1" fmla="*/ 103174 w 288118"/>
              <a:gd name="connsiteY1" fmla="*/ 68473 h 72275"/>
              <a:gd name="connsiteX2" fmla="*/ 221443 w 288118"/>
              <a:gd name="connsiteY2" fmla="*/ 62917 h 72275"/>
              <a:gd name="connsiteX3" fmla="*/ 288118 w 288118"/>
              <a:gd name="connsiteY3" fmla="*/ 1004 h 72275"/>
              <a:gd name="connsiteX4" fmla="*/ 0 w 288118"/>
              <a:gd name="connsiteY4" fmla="*/ 2597 h 72275"/>
              <a:gd name="connsiteX0" fmla="*/ 0 w 288118"/>
              <a:gd name="connsiteY0" fmla="*/ 2597 h 77518"/>
              <a:gd name="connsiteX1" fmla="*/ 103174 w 288118"/>
              <a:gd name="connsiteY1" fmla="*/ 68473 h 77518"/>
              <a:gd name="connsiteX2" fmla="*/ 221443 w 288118"/>
              <a:gd name="connsiteY2" fmla="*/ 62917 h 77518"/>
              <a:gd name="connsiteX3" fmla="*/ 288118 w 288118"/>
              <a:gd name="connsiteY3" fmla="*/ 1004 h 77518"/>
              <a:gd name="connsiteX4" fmla="*/ 0 w 288118"/>
              <a:gd name="connsiteY4" fmla="*/ 2597 h 7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18" h="77518">
                <a:moveTo>
                  <a:pt x="0" y="2597"/>
                </a:moveTo>
                <a:cubicBezTo>
                  <a:pt x="52311" y="44405"/>
                  <a:pt x="69175" y="54714"/>
                  <a:pt x="103174" y="68473"/>
                </a:cubicBezTo>
                <a:cubicBezTo>
                  <a:pt x="145897" y="86974"/>
                  <a:pt x="196572" y="72971"/>
                  <a:pt x="221443" y="62917"/>
                </a:cubicBezTo>
                <a:cubicBezTo>
                  <a:pt x="246314" y="52863"/>
                  <a:pt x="268273" y="36987"/>
                  <a:pt x="288118" y="1004"/>
                </a:cubicBezTo>
                <a:cubicBezTo>
                  <a:pt x="246050" y="-1641"/>
                  <a:pt x="57017" y="1671"/>
                  <a:pt x="0" y="2597"/>
                </a:cubicBez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D0F2959-2071-7A4B-2561-5B434AFF86FB}"/>
              </a:ext>
            </a:extLst>
          </p:cNvPr>
          <p:cNvSpPr/>
          <p:nvPr/>
        </p:nvSpPr>
        <p:spPr>
          <a:xfrm>
            <a:off x="1754670" y="5888773"/>
            <a:ext cx="201613" cy="79574"/>
          </a:xfrm>
          <a:custGeom>
            <a:avLst/>
            <a:gdLst>
              <a:gd name="connsiteX0" fmla="*/ 5760 w 231939"/>
              <a:gd name="connsiteY0" fmla="*/ 15257 h 63565"/>
              <a:gd name="connsiteX1" fmla="*/ 72435 w 231939"/>
              <a:gd name="connsiteY1" fmla="*/ 62882 h 63565"/>
              <a:gd name="connsiteX2" fmla="*/ 183560 w 231939"/>
              <a:gd name="connsiteY2" fmla="*/ 40657 h 63565"/>
              <a:gd name="connsiteX3" fmla="*/ 221660 w 231939"/>
              <a:gd name="connsiteY3" fmla="*/ 2557 h 63565"/>
              <a:gd name="connsiteX4" fmla="*/ 5760 w 231939"/>
              <a:gd name="connsiteY4" fmla="*/ 15257 h 63565"/>
              <a:gd name="connsiteX0" fmla="*/ 5359 w 225554"/>
              <a:gd name="connsiteY0" fmla="*/ 17371 h 65679"/>
              <a:gd name="connsiteX1" fmla="*/ 72034 w 225554"/>
              <a:gd name="connsiteY1" fmla="*/ 64996 h 65679"/>
              <a:gd name="connsiteX2" fmla="*/ 183159 w 225554"/>
              <a:gd name="connsiteY2" fmla="*/ 42771 h 65679"/>
              <a:gd name="connsiteX3" fmla="*/ 214116 w 225554"/>
              <a:gd name="connsiteY3" fmla="*/ 2290 h 65679"/>
              <a:gd name="connsiteX4" fmla="*/ 5359 w 225554"/>
              <a:gd name="connsiteY4" fmla="*/ 17371 h 65679"/>
              <a:gd name="connsiteX0" fmla="*/ 5359 w 214116"/>
              <a:gd name="connsiteY0" fmla="*/ 17371 h 65679"/>
              <a:gd name="connsiteX1" fmla="*/ 72034 w 214116"/>
              <a:gd name="connsiteY1" fmla="*/ 64996 h 65679"/>
              <a:gd name="connsiteX2" fmla="*/ 183159 w 214116"/>
              <a:gd name="connsiteY2" fmla="*/ 42771 h 65679"/>
              <a:gd name="connsiteX3" fmla="*/ 214116 w 214116"/>
              <a:gd name="connsiteY3" fmla="*/ 2290 h 65679"/>
              <a:gd name="connsiteX4" fmla="*/ 5359 w 214116"/>
              <a:gd name="connsiteY4" fmla="*/ 17371 h 65679"/>
              <a:gd name="connsiteX0" fmla="*/ 0 w 208757"/>
              <a:gd name="connsiteY0" fmla="*/ 17371 h 65679"/>
              <a:gd name="connsiteX1" fmla="*/ 66675 w 208757"/>
              <a:gd name="connsiteY1" fmla="*/ 64996 h 65679"/>
              <a:gd name="connsiteX2" fmla="*/ 177800 w 208757"/>
              <a:gd name="connsiteY2" fmla="*/ 42771 h 65679"/>
              <a:gd name="connsiteX3" fmla="*/ 208757 w 208757"/>
              <a:gd name="connsiteY3" fmla="*/ 2290 h 65679"/>
              <a:gd name="connsiteX4" fmla="*/ 0 w 208757"/>
              <a:gd name="connsiteY4" fmla="*/ 17371 h 65679"/>
              <a:gd name="connsiteX0" fmla="*/ 0 w 203994"/>
              <a:gd name="connsiteY0" fmla="*/ 11494 h 67278"/>
              <a:gd name="connsiteX1" fmla="*/ 61912 w 203994"/>
              <a:gd name="connsiteY1" fmla="*/ 66263 h 67278"/>
              <a:gd name="connsiteX2" fmla="*/ 173037 w 203994"/>
              <a:gd name="connsiteY2" fmla="*/ 44038 h 67278"/>
              <a:gd name="connsiteX3" fmla="*/ 203994 w 203994"/>
              <a:gd name="connsiteY3" fmla="*/ 3557 h 67278"/>
              <a:gd name="connsiteX4" fmla="*/ 0 w 203994"/>
              <a:gd name="connsiteY4" fmla="*/ 11494 h 67278"/>
              <a:gd name="connsiteX0" fmla="*/ 0 w 206375"/>
              <a:gd name="connsiteY0" fmla="*/ 7105 h 62889"/>
              <a:gd name="connsiteX1" fmla="*/ 61912 w 206375"/>
              <a:gd name="connsiteY1" fmla="*/ 61874 h 62889"/>
              <a:gd name="connsiteX2" fmla="*/ 173037 w 206375"/>
              <a:gd name="connsiteY2" fmla="*/ 39649 h 62889"/>
              <a:gd name="connsiteX3" fmla="*/ 206375 w 206375"/>
              <a:gd name="connsiteY3" fmla="*/ 6312 h 62889"/>
              <a:gd name="connsiteX4" fmla="*/ 0 w 206375"/>
              <a:gd name="connsiteY4" fmla="*/ 7105 h 62889"/>
              <a:gd name="connsiteX0" fmla="*/ 0 w 206375"/>
              <a:gd name="connsiteY0" fmla="*/ 5556 h 61340"/>
              <a:gd name="connsiteX1" fmla="*/ 61912 w 206375"/>
              <a:gd name="connsiteY1" fmla="*/ 60325 h 61340"/>
              <a:gd name="connsiteX2" fmla="*/ 173037 w 206375"/>
              <a:gd name="connsiteY2" fmla="*/ 38100 h 61340"/>
              <a:gd name="connsiteX3" fmla="*/ 206375 w 206375"/>
              <a:gd name="connsiteY3" fmla="*/ 4763 h 61340"/>
              <a:gd name="connsiteX4" fmla="*/ 0 w 206375"/>
              <a:gd name="connsiteY4" fmla="*/ 5556 h 61340"/>
              <a:gd name="connsiteX0" fmla="*/ 0 w 208757"/>
              <a:gd name="connsiteY0" fmla="*/ 3796 h 67088"/>
              <a:gd name="connsiteX1" fmla="*/ 64294 w 208757"/>
              <a:gd name="connsiteY1" fmla="*/ 65709 h 67088"/>
              <a:gd name="connsiteX2" fmla="*/ 175419 w 208757"/>
              <a:gd name="connsiteY2" fmla="*/ 43484 h 67088"/>
              <a:gd name="connsiteX3" fmla="*/ 208757 w 208757"/>
              <a:gd name="connsiteY3" fmla="*/ 10147 h 67088"/>
              <a:gd name="connsiteX4" fmla="*/ 0 w 208757"/>
              <a:gd name="connsiteY4" fmla="*/ 3796 h 67088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63413"/>
              <a:gd name="connsiteX1" fmla="*/ 64294 w 208757"/>
              <a:gd name="connsiteY1" fmla="*/ 62034 h 63413"/>
              <a:gd name="connsiteX2" fmla="*/ 175419 w 208757"/>
              <a:gd name="connsiteY2" fmla="*/ 39809 h 63413"/>
              <a:gd name="connsiteX3" fmla="*/ 208757 w 208757"/>
              <a:gd name="connsiteY3" fmla="*/ 6472 h 63413"/>
              <a:gd name="connsiteX4" fmla="*/ 0 w 208757"/>
              <a:gd name="connsiteY4" fmla="*/ 121 h 63413"/>
              <a:gd name="connsiteX0" fmla="*/ 0 w 208757"/>
              <a:gd name="connsiteY0" fmla="*/ 121 h 72549"/>
              <a:gd name="connsiteX1" fmla="*/ 80962 w 208757"/>
              <a:gd name="connsiteY1" fmla="*/ 71559 h 72549"/>
              <a:gd name="connsiteX2" fmla="*/ 175419 w 208757"/>
              <a:gd name="connsiteY2" fmla="*/ 39809 h 72549"/>
              <a:gd name="connsiteX3" fmla="*/ 208757 w 208757"/>
              <a:gd name="connsiteY3" fmla="*/ 6472 h 72549"/>
              <a:gd name="connsiteX4" fmla="*/ 0 w 208757"/>
              <a:gd name="connsiteY4" fmla="*/ 121 h 72549"/>
              <a:gd name="connsiteX0" fmla="*/ 0 w 208757"/>
              <a:gd name="connsiteY0" fmla="*/ 121 h 75361"/>
              <a:gd name="connsiteX1" fmla="*/ 80962 w 208757"/>
              <a:gd name="connsiteY1" fmla="*/ 71559 h 75361"/>
              <a:gd name="connsiteX2" fmla="*/ 163513 w 208757"/>
              <a:gd name="connsiteY2" fmla="*/ 66003 h 75361"/>
              <a:gd name="connsiteX3" fmla="*/ 208757 w 208757"/>
              <a:gd name="connsiteY3" fmla="*/ 6472 h 75361"/>
              <a:gd name="connsiteX4" fmla="*/ 0 w 208757"/>
              <a:gd name="connsiteY4" fmla="*/ 121 h 75361"/>
              <a:gd name="connsiteX0" fmla="*/ 0 w 201613"/>
              <a:gd name="connsiteY0" fmla="*/ 6130 h 81370"/>
              <a:gd name="connsiteX1" fmla="*/ 80962 w 201613"/>
              <a:gd name="connsiteY1" fmla="*/ 77568 h 81370"/>
              <a:gd name="connsiteX2" fmla="*/ 163513 w 201613"/>
              <a:gd name="connsiteY2" fmla="*/ 72012 h 81370"/>
              <a:gd name="connsiteX3" fmla="*/ 201613 w 201613"/>
              <a:gd name="connsiteY3" fmla="*/ 575 h 81370"/>
              <a:gd name="connsiteX4" fmla="*/ 0 w 201613"/>
              <a:gd name="connsiteY4" fmla="*/ 6130 h 81370"/>
              <a:gd name="connsiteX0" fmla="*/ 0 w 201613"/>
              <a:gd name="connsiteY0" fmla="*/ 5555 h 80795"/>
              <a:gd name="connsiteX1" fmla="*/ 80962 w 201613"/>
              <a:gd name="connsiteY1" fmla="*/ 76993 h 80795"/>
              <a:gd name="connsiteX2" fmla="*/ 163513 w 201613"/>
              <a:gd name="connsiteY2" fmla="*/ 71437 h 80795"/>
              <a:gd name="connsiteX3" fmla="*/ 201613 w 201613"/>
              <a:gd name="connsiteY3" fmla="*/ 0 h 80795"/>
              <a:gd name="connsiteX4" fmla="*/ 0 w 201613"/>
              <a:gd name="connsiteY4" fmla="*/ 5555 h 80795"/>
              <a:gd name="connsiteX0" fmla="*/ 0 w 201613"/>
              <a:gd name="connsiteY0" fmla="*/ 5555 h 77128"/>
              <a:gd name="connsiteX1" fmla="*/ 66674 w 201613"/>
              <a:gd name="connsiteY1" fmla="*/ 69850 h 77128"/>
              <a:gd name="connsiteX2" fmla="*/ 163513 w 201613"/>
              <a:gd name="connsiteY2" fmla="*/ 71437 h 77128"/>
              <a:gd name="connsiteX3" fmla="*/ 201613 w 201613"/>
              <a:gd name="connsiteY3" fmla="*/ 0 h 77128"/>
              <a:gd name="connsiteX4" fmla="*/ 0 w 201613"/>
              <a:gd name="connsiteY4" fmla="*/ 5555 h 77128"/>
              <a:gd name="connsiteX0" fmla="*/ 0 w 201613"/>
              <a:gd name="connsiteY0" fmla="*/ 5555 h 79574"/>
              <a:gd name="connsiteX1" fmla="*/ 66674 w 201613"/>
              <a:gd name="connsiteY1" fmla="*/ 69850 h 79574"/>
              <a:gd name="connsiteX2" fmla="*/ 163513 w 201613"/>
              <a:gd name="connsiteY2" fmla="*/ 71437 h 79574"/>
              <a:gd name="connsiteX3" fmla="*/ 201613 w 201613"/>
              <a:gd name="connsiteY3" fmla="*/ 0 h 79574"/>
              <a:gd name="connsiteX4" fmla="*/ 0 w 201613"/>
              <a:gd name="connsiteY4" fmla="*/ 5555 h 7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13" h="79574">
                <a:moveTo>
                  <a:pt x="0" y="5555"/>
                </a:moveTo>
                <a:cubicBezTo>
                  <a:pt x="28708" y="49344"/>
                  <a:pt x="32675" y="56091"/>
                  <a:pt x="66674" y="69850"/>
                </a:cubicBezTo>
                <a:cubicBezTo>
                  <a:pt x="105435" y="83609"/>
                  <a:pt x="138642" y="81491"/>
                  <a:pt x="163513" y="71437"/>
                </a:cubicBezTo>
                <a:cubicBezTo>
                  <a:pt x="188384" y="61383"/>
                  <a:pt x="181768" y="35983"/>
                  <a:pt x="201613" y="0"/>
                </a:cubicBezTo>
                <a:lnTo>
                  <a:pt x="0" y="5555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3224861-1362-C74B-49AA-27F90215993A}"/>
              </a:ext>
            </a:extLst>
          </p:cNvPr>
          <p:cNvCxnSpPr/>
          <p:nvPr/>
        </p:nvCxnSpPr>
        <p:spPr>
          <a:xfrm flipV="1">
            <a:off x="1479237" y="5225990"/>
            <a:ext cx="0" cy="166370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432128-0C05-C84B-92B5-7A34FD28E495}"/>
              </a:ext>
            </a:extLst>
          </p:cNvPr>
          <p:cNvCxnSpPr>
            <a:cxnSpLocks/>
          </p:cNvCxnSpPr>
          <p:nvPr/>
        </p:nvCxnSpPr>
        <p:spPr>
          <a:xfrm>
            <a:off x="1479237" y="6889690"/>
            <a:ext cx="26162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2AA9CA2-A69B-2028-D791-114F95E68698}"/>
              </a:ext>
            </a:extLst>
          </p:cNvPr>
          <p:cNvSpPr txBox="1"/>
          <p:nvPr/>
        </p:nvSpPr>
        <p:spPr>
          <a:xfrm rot="16200000">
            <a:off x="513189" y="5919340"/>
            <a:ext cx="155985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Aggregate F-cost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20F7E6-A2DB-4DC2-25E9-3CEACB3D6F73}"/>
              </a:ext>
            </a:extLst>
          </p:cNvPr>
          <p:cNvSpPr txBox="1"/>
          <p:nvPr/>
        </p:nvSpPr>
        <p:spPr>
          <a:xfrm>
            <a:off x="1714992" y="6889690"/>
            <a:ext cx="2144690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/>
              <a:t>Routing Configurations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1E1EAC6-6035-2D4C-5EFD-B87A0EE2466D}"/>
              </a:ext>
            </a:extLst>
          </p:cNvPr>
          <p:cNvSpPr/>
          <p:nvPr/>
        </p:nvSpPr>
        <p:spPr>
          <a:xfrm>
            <a:off x="1549087" y="5256945"/>
            <a:ext cx="2386806" cy="968307"/>
          </a:xfrm>
          <a:custGeom>
            <a:avLst/>
            <a:gdLst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622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68350 w 2552700"/>
              <a:gd name="connsiteY8" fmla="*/ 57785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52500 w 2552700"/>
              <a:gd name="connsiteY10" fmla="*/ 5461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36600 w 2552700"/>
              <a:gd name="connsiteY7" fmla="*/ 41275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55650 w 2552700"/>
              <a:gd name="connsiteY8" fmla="*/ 77470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736600 w 2552700"/>
              <a:gd name="connsiteY8" fmla="*/ 412750 h 1160443"/>
              <a:gd name="connsiteX9" fmla="*/ 850900 w 2552700"/>
              <a:gd name="connsiteY9" fmla="*/ 876300 h 1160443"/>
              <a:gd name="connsiteX10" fmla="*/ 933450 w 2552700"/>
              <a:gd name="connsiteY10" fmla="*/ 749300 h 1160443"/>
              <a:gd name="connsiteX11" fmla="*/ 1022350 w 2552700"/>
              <a:gd name="connsiteY11" fmla="*/ 241300 h 1160443"/>
              <a:gd name="connsiteX12" fmla="*/ 1174750 w 2552700"/>
              <a:gd name="connsiteY12" fmla="*/ 222250 h 1160443"/>
              <a:gd name="connsiteX13" fmla="*/ 1301750 w 2552700"/>
              <a:gd name="connsiteY13" fmla="*/ 514350 h 1160443"/>
              <a:gd name="connsiteX14" fmla="*/ 1504950 w 2552700"/>
              <a:gd name="connsiteY14" fmla="*/ 527050 h 1160443"/>
              <a:gd name="connsiteX15" fmla="*/ 1593850 w 2552700"/>
              <a:gd name="connsiteY15" fmla="*/ 285750 h 1160443"/>
              <a:gd name="connsiteX16" fmla="*/ 1758950 w 2552700"/>
              <a:gd name="connsiteY16" fmla="*/ 311150 h 1160443"/>
              <a:gd name="connsiteX17" fmla="*/ 1924050 w 2552700"/>
              <a:gd name="connsiteY17" fmla="*/ 1028700 h 1160443"/>
              <a:gd name="connsiteX18" fmla="*/ 2095500 w 2552700"/>
              <a:gd name="connsiteY18" fmla="*/ 1136650 h 1160443"/>
              <a:gd name="connsiteX19" fmla="*/ 2178050 w 2552700"/>
              <a:gd name="connsiteY19" fmla="*/ 742950 h 1160443"/>
              <a:gd name="connsiteX20" fmla="*/ 2552700 w 2552700"/>
              <a:gd name="connsiteY20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933450 w 2552700"/>
              <a:gd name="connsiteY9" fmla="*/ 749300 h 1160443"/>
              <a:gd name="connsiteX10" fmla="*/ 1022350 w 2552700"/>
              <a:gd name="connsiteY10" fmla="*/ 241300 h 1160443"/>
              <a:gd name="connsiteX11" fmla="*/ 1174750 w 2552700"/>
              <a:gd name="connsiteY11" fmla="*/ 222250 h 1160443"/>
              <a:gd name="connsiteX12" fmla="*/ 1301750 w 2552700"/>
              <a:gd name="connsiteY12" fmla="*/ 514350 h 1160443"/>
              <a:gd name="connsiteX13" fmla="*/ 1504950 w 2552700"/>
              <a:gd name="connsiteY13" fmla="*/ 527050 h 1160443"/>
              <a:gd name="connsiteX14" fmla="*/ 1593850 w 2552700"/>
              <a:gd name="connsiteY14" fmla="*/ 285750 h 1160443"/>
              <a:gd name="connsiteX15" fmla="*/ 1758950 w 2552700"/>
              <a:gd name="connsiteY15" fmla="*/ 311150 h 1160443"/>
              <a:gd name="connsiteX16" fmla="*/ 1924050 w 2552700"/>
              <a:gd name="connsiteY16" fmla="*/ 1028700 h 1160443"/>
              <a:gd name="connsiteX17" fmla="*/ 2095500 w 2552700"/>
              <a:gd name="connsiteY17" fmla="*/ 1136650 h 1160443"/>
              <a:gd name="connsiteX18" fmla="*/ 2178050 w 2552700"/>
              <a:gd name="connsiteY18" fmla="*/ 742950 h 1160443"/>
              <a:gd name="connsiteX19" fmla="*/ 2552700 w 2552700"/>
              <a:gd name="connsiteY19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50900 w 2552700"/>
              <a:gd name="connsiteY8" fmla="*/ 87630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717550 w 2552700"/>
              <a:gd name="connsiteY7" fmla="*/ 2540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60443"/>
              <a:gd name="connsiteX1" fmla="*/ 120650 w 2552700"/>
              <a:gd name="connsiteY1" fmla="*/ 38100 h 1160443"/>
              <a:gd name="connsiteX2" fmla="*/ 171450 w 2552700"/>
              <a:gd name="connsiteY2" fmla="*/ 177800 h 1160443"/>
              <a:gd name="connsiteX3" fmla="*/ 234950 w 2552700"/>
              <a:gd name="connsiteY3" fmla="*/ 330200 h 1160443"/>
              <a:gd name="connsiteX4" fmla="*/ 393700 w 2552700"/>
              <a:gd name="connsiteY4" fmla="*/ 311150 h 1160443"/>
              <a:gd name="connsiteX5" fmla="*/ 476250 w 2552700"/>
              <a:gd name="connsiteY5" fmla="*/ 133350 h 1160443"/>
              <a:gd name="connsiteX6" fmla="*/ 635000 w 2552700"/>
              <a:gd name="connsiteY6" fmla="*/ 152400 h 1160443"/>
              <a:gd name="connsiteX7" fmla="*/ 698500 w 2552700"/>
              <a:gd name="connsiteY7" fmla="*/ 228600 h 1160443"/>
              <a:gd name="connsiteX8" fmla="*/ 869950 w 2552700"/>
              <a:gd name="connsiteY8" fmla="*/ 285750 h 1160443"/>
              <a:gd name="connsiteX9" fmla="*/ 1022350 w 2552700"/>
              <a:gd name="connsiteY9" fmla="*/ 241300 h 1160443"/>
              <a:gd name="connsiteX10" fmla="*/ 1174750 w 2552700"/>
              <a:gd name="connsiteY10" fmla="*/ 222250 h 1160443"/>
              <a:gd name="connsiteX11" fmla="*/ 1301750 w 2552700"/>
              <a:gd name="connsiteY11" fmla="*/ 514350 h 1160443"/>
              <a:gd name="connsiteX12" fmla="*/ 1504950 w 2552700"/>
              <a:gd name="connsiteY12" fmla="*/ 527050 h 1160443"/>
              <a:gd name="connsiteX13" fmla="*/ 1593850 w 2552700"/>
              <a:gd name="connsiteY13" fmla="*/ 285750 h 1160443"/>
              <a:gd name="connsiteX14" fmla="*/ 1758950 w 2552700"/>
              <a:gd name="connsiteY14" fmla="*/ 311150 h 1160443"/>
              <a:gd name="connsiteX15" fmla="*/ 1924050 w 2552700"/>
              <a:gd name="connsiteY15" fmla="*/ 1028700 h 1160443"/>
              <a:gd name="connsiteX16" fmla="*/ 2095500 w 2552700"/>
              <a:gd name="connsiteY16" fmla="*/ 1136650 h 1160443"/>
              <a:gd name="connsiteX17" fmla="*/ 2178050 w 2552700"/>
              <a:gd name="connsiteY17" fmla="*/ 742950 h 1160443"/>
              <a:gd name="connsiteX18" fmla="*/ 2552700 w 2552700"/>
              <a:gd name="connsiteY18" fmla="*/ 12700 h 1160443"/>
              <a:gd name="connsiteX0" fmla="*/ 0 w 2552700"/>
              <a:gd name="connsiteY0" fmla="*/ 0 h 1141413"/>
              <a:gd name="connsiteX1" fmla="*/ 120650 w 2552700"/>
              <a:gd name="connsiteY1" fmla="*/ 38100 h 1141413"/>
              <a:gd name="connsiteX2" fmla="*/ 171450 w 2552700"/>
              <a:gd name="connsiteY2" fmla="*/ 177800 h 1141413"/>
              <a:gd name="connsiteX3" fmla="*/ 234950 w 2552700"/>
              <a:gd name="connsiteY3" fmla="*/ 330200 h 1141413"/>
              <a:gd name="connsiteX4" fmla="*/ 393700 w 2552700"/>
              <a:gd name="connsiteY4" fmla="*/ 311150 h 1141413"/>
              <a:gd name="connsiteX5" fmla="*/ 476250 w 2552700"/>
              <a:gd name="connsiteY5" fmla="*/ 133350 h 1141413"/>
              <a:gd name="connsiteX6" fmla="*/ 635000 w 2552700"/>
              <a:gd name="connsiteY6" fmla="*/ 152400 h 1141413"/>
              <a:gd name="connsiteX7" fmla="*/ 698500 w 2552700"/>
              <a:gd name="connsiteY7" fmla="*/ 228600 h 1141413"/>
              <a:gd name="connsiteX8" fmla="*/ 869950 w 2552700"/>
              <a:gd name="connsiteY8" fmla="*/ 285750 h 1141413"/>
              <a:gd name="connsiteX9" fmla="*/ 1022350 w 2552700"/>
              <a:gd name="connsiteY9" fmla="*/ 241300 h 1141413"/>
              <a:gd name="connsiteX10" fmla="*/ 1174750 w 2552700"/>
              <a:gd name="connsiteY10" fmla="*/ 222250 h 1141413"/>
              <a:gd name="connsiteX11" fmla="*/ 1301750 w 2552700"/>
              <a:gd name="connsiteY11" fmla="*/ 514350 h 1141413"/>
              <a:gd name="connsiteX12" fmla="*/ 1504950 w 2552700"/>
              <a:gd name="connsiteY12" fmla="*/ 527050 h 1141413"/>
              <a:gd name="connsiteX13" fmla="*/ 1593850 w 2552700"/>
              <a:gd name="connsiteY13" fmla="*/ 285750 h 1141413"/>
              <a:gd name="connsiteX14" fmla="*/ 1758950 w 2552700"/>
              <a:gd name="connsiteY14" fmla="*/ 311150 h 1141413"/>
              <a:gd name="connsiteX15" fmla="*/ 1847850 w 2552700"/>
              <a:gd name="connsiteY15" fmla="*/ 488950 h 1141413"/>
              <a:gd name="connsiteX16" fmla="*/ 2095500 w 2552700"/>
              <a:gd name="connsiteY16" fmla="*/ 1136650 h 1141413"/>
              <a:gd name="connsiteX17" fmla="*/ 2178050 w 2552700"/>
              <a:gd name="connsiteY17" fmla="*/ 742950 h 1141413"/>
              <a:gd name="connsiteX18" fmla="*/ 2552700 w 2552700"/>
              <a:gd name="connsiteY18" fmla="*/ 12700 h 1141413"/>
              <a:gd name="connsiteX0" fmla="*/ 0 w 2552700"/>
              <a:gd name="connsiteY0" fmla="*/ 0 h 795175"/>
              <a:gd name="connsiteX1" fmla="*/ 120650 w 2552700"/>
              <a:gd name="connsiteY1" fmla="*/ 38100 h 795175"/>
              <a:gd name="connsiteX2" fmla="*/ 171450 w 2552700"/>
              <a:gd name="connsiteY2" fmla="*/ 177800 h 795175"/>
              <a:gd name="connsiteX3" fmla="*/ 234950 w 2552700"/>
              <a:gd name="connsiteY3" fmla="*/ 330200 h 795175"/>
              <a:gd name="connsiteX4" fmla="*/ 393700 w 2552700"/>
              <a:gd name="connsiteY4" fmla="*/ 311150 h 795175"/>
              <a:gd name="connsiteX5" fmla="*/ 476250 w 2552700"/>
              <a:gd name="connsiteY5" fmla="*/ 133350 h 795175"/>
              <a:gd name="connsiteX6" fmla="*/ 635000 w 2552700"/>
              <a:gd name="connsiteY6" fmla="*/ 152400 h 795175"/>
              <a:gd name="connsiteX7" fmla="*/ 698500 w 2552700"/>
              <a:gd name="connsiteY7" fmla="*/ 228600 h 795175"/>
              <a:gd name="connsiteX8" fmla="*/ 869950 w 2552700"/>
              <a:gd name="connsiteY8" fmla="*/ 285750 h 795175"/>
              <a:gd name="connsiteX9" fmla="*/ 1022350 w 2552700"/>
              <a:gd name="connsiteY9" fmla="*/ 241300 h 795175"/>
              <a:gd name="connsiteX10" fmla="*/ 1174750 w 2552700"/>
              <a:gd name="connsiteY10" fmla="*/ 222250 h 795175"/>
              <a:gd name="connsiteX11" fmla="*/ 1301750 w 2552700"/>
              <a:gd name="connsiteY11" fmla="*/ 514350 h 795175"/>
              <a:gd name="connsiteX12" fmla="*/ 1504950 w 2552700"/>
              <a:gd name="connsiteY12" fmla="*/ 527050 h 795175"/>
              <a:gd name="connsiteX13" fmla="*/ 1593850 w 2552700"/>
              <a:gd name="connsiteY13" fmla="*/ 285750 h 795175"/>
              <a:gd name="connsiteX14" fmla="*/ 1758950 w 2552700"/>
              <a:gd name="connsiteY14" fmla="*/ 311150 h 795175"/>
              <a:gd name="connsiteX15" fmla="*/ 1847850 w 2552700"/>
              <a:gd name="connsiteY15" fmla="*/ 488950 h 795175"/>
              <a:gd name="connsiteX16" fmla="*/ 1981200 w 2552700"/>
              <a:gd name="connsiteY16" fmla="*/ 514350 h 795175"/>
              <a:gd name="connsiteX17" fmla="*/ 2178050 w 2552700"/>
              <a:gd name="connsiteY17" fmla="*/ 742950 h 795175"/>
              <a:gd name="connsiteX18" fmla="*/ 2552700 w 2552700"/>
              <a:gd name="connsiteY18" fmla="*/ 12700 h 795175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1981200 w 2552700"/>
              <a:gd name="connsiteY16" fmla="*/ 51435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47850 w 2552700"/>
              <a:gd name="connsiteY15" fmla="*/ 48895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19300 w 2552700"/>
              <a:gd name="connsiteY16" fmla="*/ 5207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1022350 w 2552700"/>
              <a:gd name="connsiteY9" fmla="*/ 2413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5650 w 2552700"/>
              <a:gd name="connsiteY16" fmla="*/ 482600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35000 w 2552700"/>
              <a:gd name="connsiteY6" fmla="*/ 152400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9950 w 2552700"/>
              <a:gd name="connsiteY8" fmla="*/ 285750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28600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0 h 554208"/>
              <a:gd name="connsiteX1" fmla="*/ 120650 w 2552700"/>
              <a:gd name="connsiteY1" fmla="*/ 38100 h 554208"/>
              <a:gd name="connsiteX2" fmla="*/ 171450 w 2552700"/>
              <a:gd name="connsiteY2" fmla="*/ 177800 h 554208"/>
              <a:gd name="connsiteX3" fmla="*/ 234950 w 2552700"/>
              <a:gd name="connsiteY3" fmla="*/ 330200 h 554208"/>
              <a:gd name="connsiteX4" fmla="*/ 393700 w 2552700"/>
              <a:gd name="connsiteY4" fmla="*/ 311150 h 554208"/>
              <a:gd name="connsiteX5" fmla="*/ 476250 w 2552700"/>
              <a:gd name="connsiteY5" fmla="*/ 133350 h 554208"/>
              <a:gd name="connsiteX6" fmla="*/ 618331 w 2552700"/>
              <a:gd name="connsiteY6" fmla="*/ 140494 h 554208"/>
              <a:gd name="connsiteX7" fmla="*/ 698500 w 2552700"/>
              <a:gd name="connsiteY7" fmla="*/ 228600 h 554208"/>
              <a:gd name="connsiteX8" fmla="*/ 862806 w 2552700"/>
              <a:gd name="connsiteY8" fmla="*/ 264319 h 554208"/>
              <a:gd name="connsiteX9" fmla="*/ 984250 w 2552700"/>
              <a:gd name="connsiteY9" fmla="*/ 204788 h 554208"/>
              <a:gd name="connsiteX10" fmla="*/ 1174750 w 2552700"/>
              <a:gd name="connsiteY10" fmla="*/ 222250 h 554208"/>
              <a:gd name="connsiteX11" fmla="*/ 1301750 w 2552700"/>
              <a:gd name="connsiteY11" fmla="*/ 514350 h 554208"/>
              <a:gd name="connsiteX12" fmla="*/ 1504950 w 2552700"/>
              <a:gd name="connsiteY12" fmla="*/ 527050 h 554208"/>
              <a:gd name="connsiteX13" fmla="*/ 1593850 w 2552700"/>
              <a:gd name="connsiteY13" fmla="*/ 285750 h 554208"/>
              <a:gd name="connsiteX14" fmla="*/ 1758950 w 2552700"/>
              <a:gd name="connsiteY14" fmla="*/ 311150 h 554208"/>
              <a:gd name="connsiteX15" fmla="*/ 1866900 w 2552700"/>
              <a:gd name="connsiteY15" fmla="*/ 419100 h 554208"/>
              <a:gd name="connsiteX16" fmla="*/ 2028031 w 2552700"/>
              <a:gd name="connsiteY16" fmla="*/ 468312 h 554208"/>
              <a:gd name="connsiteX17" fmla="*/ 2330450 w 2552700"/>
              <a:gd name="connsiteY17" fmla="*/ 323850 h 554208"/>
              <a:gd name="connsiteX18" fmla="*/ 2552700 w 2552700"/>
              <a:gd name="connsiteY18" fmla="*/ 12700 h 554208"/>
              <a:gd name="connsiteX0" fmla="*/ 0 w 2552700"/>
              <a:gd name="connsiteY0" fmla="*/ 185353 h 739561"/>
              <a:gd name="connsiteX1" fmla="*/ 120650 w 2552700"/>
              <a:gd name="connsiteY1" fmla="*/ 223453 h 739561"/>
              <a:gd name="connsiteX2" fmla="*/ 171450 w 2552700"/>
              <a:gd name="connsiteY2" fmla="*/ 363153 h 739561"/>
              <a:gd name="connsiteX3" fmla="*/ 234950 w 2552700"/>
              <a:gd name="connsiteY3" fmla="*/ 515553 h 739561"/>
              <a:gd name="connsiteX4" fmla="*/ 393700 w 2552700"/>
              <a:gd name="connsiteY4" fmla="*/ 496503 h 739561"/>
              <a:gd name="connsiteX5" fmla="*/ 500062 w 2552700"/>
              <a:gd name="connsiteY5" fmla="*/ 1997 h 739561"/>
              <a:gd name="connsiteX6" fmla="*/ 618331 w 2552700"/>
              <a:gd name="connsiteY6" fmla="*/ 325847 h 739561"/>
              <a:gd name="connsiteX7" fmla="*/ 698500 w 2552700"/>
              <a:gd name="connsiteY7" fmla="*/ 413953 h 739561"/>
              <a:gd name="connsiteX8" fmla="*/ 862806 w 2552700"/>
              <a:gd name="connsiteY8" fmla="*/ 449672 h 739561"/>
              <a:gd name="connsiteX9" fmla="*/ 984250 w 2552700"/>
              <a:gd name="connsiteY9" fmla="*/ 390141 h 739561"/>
              <a:gd name="connsiteX10" fmla="*/ 1174750 w 2552700"/>
              <a:gd name="connsiteY10" fmla="*/ 407603 h 739561"/>
              <a:gd name="connsiteX11" fmla="*/ 1301750 w 2552700"/>
              <a:gd name="connsiteY11" fmla="*/ 699703 h 739561"/>
              <a:gd name="connsiteX12" fmla="*/ 1504950 w 2552700"/>
              <a:gd name="connsiteY12" fmla="*/ 712403 h 739561"/>
              <a:gd name="connsiteX13" fmla="*/ 1593850 w 2552700"/>
              <a:gd name="connsiteY13" fmla="*/ 471103 h 739561"/>
              <a:gd name="connsiteX14" fmla="*/ 1758950 w 2552700"/>
              <a:gd name="connsiteY14" fmla="*/ 496503 h 739561"/>
              <a:gd name="connsiteX15" fmla="*/ 1866900 w 2552700"/>
              <a:gd name="connsiteY15" fmla="*/ 604453 h 739561"/>
              <a:gd name="connsiteX16" fmla="*/ 2028031 w 2552700"/>
              <a:gd name="connsiteY16" fmla="*/ 653665 h 739561"/>
              <a:gd name="connsiteX17" fmla="*/ 2330450 w 2552700"/>
              <a:gd name="connsiteY17" fmla="*/ 509203 h 739561"/>
              <a:gd name="connsiteX18" fmla="*/ 2552700 w 2552700"/>
              <a:gd name="connsiteY18" fmla="*/ 198053 h 739561"/>
              <a:gd name="connsiteX0" fmla="*/ 0 w 2552700"/>
              <a:gd name="connsiteY0" fmla="*/ 291490 h 845698"/>
              <a:gd name="connsiteX1" fmla="*/ 120650 w 2552700"/>
              <a:gd name="connsiteY1" fmla="*/ 329590 h 845698"/>
              <a:gd name="connsiteX2" fmla="*/ 171450 w 2552700"/>
              <a:gd name="connsiteY2" fmla="*/ 469290 h 845698"/>
              <a:gd name="connsiteX3" fmla="*/ 234950 w 2552700"/>
              <a:gd name="connsiteY3" fmla="*/ 621690 h 845698"/>
              <a:gd name="connsiteX4" fmla="*/ 393700 w 2552700"/>
              <a:gd name="connsiteY4" fmla="*/ 602640 h 845698"/>
              <a:gd name="connsiteX5" fmla="*/ 500062 w 2552700"/>
              <a:gd name="connsiteY5" fmla="*/ 108134 h 845698"/>
              <a:gd name="connsiteX6" fmla="*/ 592137 w 2552700"/>
              <a:gd name="connsiteY6" fmla="*/ 31934 h 845698"/>
              <a:gd name="connsiteX7" fmla="*/ 698500 w 2552700"/>
              <a:gd name="connsiteY7" fmla="*/ 520090 h 845698"/>
              <a:gd name="connsiteX8" fmla="*/ 862806 w 2552700"/>
              <a:gd name="connsiteY8" fmla="*/ 555809 h 845698"/>
              <a:gd name="connsiteX9" fmla="*/ 984250 w 2552700"/>
              <a:gd name="connsiteY9" fmla="*/ 496278 h 845698"/>
              <a:gd name="connsiteX10" fmla="*/ 1174750 w 2552700"/>
              <a:gd name="connsiteY10" fmla="*/ 513740 h 845698"/>
              <a:gd name="connsiteX11" fmla="*/ 1301750 w 2552700"/>
              <a:gd name="connsiteY11" fmla="*/ 805840 h 845698"/>
              <a:gd name="connsiteX12" fmla="*/ 1504950 w 2552700"/>
              <a:gd name="connsiteY12" fmla="*/ 818540 h 845698"/>
              <a:gd name="connsiteX13" fmla="*/ 1593850 w 2552700"/>
              <a:gd name="connsiteY13" fmla="*/ 577240 h 845698"/>
              <a:gd name="connsiteX14" fmla="*/ 1758950 w 2552700"/>
              <a:gd name="connsiteY14" fmla="*/ 602640 h 845698"/>
              <a:gd name="connsiteX15" fmla="*/ 1866900 w 2552700"/>
              <a:gd name="connsiteY15" fmla="*/ 710590 h 845698"/>
              <a:gd name="connsiteX16" fmla="*/ 2028031 w 2552700"/>
              <a:gd name="connsiteY16" fmla="*/ 759802 h 845698"/>
              <a:gd name="connsiteX17" fmla="*/ 2330450 w 2552700"/>
              <a:gd name="connsiteY17" fmla="*/ 615340 h 845698"/>
              <a:gd name="connsiteX18" fmla="*/ 2552700 w 2552700"/>
              <a:gd name="connsiteY18" fmla="*/ 304190 h 845698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62806 w 2552700"/>
              <a:gd name="connsiteY8" fmla="*/ 530821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84250 w 2552700"/>
              <a:gd name="connsiteY9" fmla="*/ 471290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66502 h 820710"/>
              <a:gd name="connsiteX1" fmla="*/ 120650 w 2552700"/>
              <a:gd name="connsiteY1" fmla="*/ 304602 h 820710"/>
              <a:gd name="connsiteX2" fmla="*/ 171450 w 2552700"/>
              <a:gd name="connsiteY2" fmla="*/ 444302 h 820710"/>
              <a:gd name="connsiteX3" fmla="*/ 234950 w 2552700"/>
              <a:gd name="connsiteY3" fmla="*/ 596702 h 820710"/>
              <a:gd name="connsiteX4" fmla="*/ 393700 w 2552700"/>
              <a:gd name="connsiteY4" fmla="*/ 577652 h 820710"/>
              <a:gd name="connsiteX5" fmla="*/ 500062 w 2552700"/>
              <a:gd name="connsiteY5" fmla="*/ 83146 h 820710"/>
              <a:gd name="connsiteX6" fmla="*/ 592137 w 2552700"/>
              <a:gd name="connsiteY6" fmla="*/ 6946 h 820710"/>
              <a:gd name="connsiteX7" fmla="*/ 653256 w 2552700"/>
              <a:gd name="connsiteY7" fmla="*/ 156964 h 820710"/>
              <a:gd name="connsiteX8" fmla="*/ 803275 w 2552700"/>
              <a:gd name="connsiteY8" fmla="*/ 221259 h 820710"/>
              <a:gd name="connsiteX9" fmla="*/ 967581 w 2552700"/>
              <a:gd name="connsiteY9" fmla="*/ 25997 h 820710"/>
              <a:gd name="connsiteX10" fmla="*/ 1174750 w 2552700"/>
              <a:gd name="connsiteY10" fmla="*/ 488752 h 820710"/>
              <a:gd name="connsiteX11" fmla="*/ 1301750 w 2552700"/>
              <a:gd name="connsiteY11" fmla="*/ 780852 h 820710"/>
              <a:gd name="connsiteX12" fmla="*/ 1504950 w 2552700"/>
              <a:gd name="connsiteY12" fmla="*/ 793552 h 820710"/>
              <a:gd name="connsiteX13" fmla="*/ 1593850 w 2552700"/>
              <a:gd name="connsiteY13" fmla="*/ 552252 h 820710"/>
              <a:gd name="connsiteX14" fmla="*/ 1758950 w 2552700"/>
              <a:gd name="connsiteY14" fmla="*/ 577652 h 820710"/>
              <a:gd name="connsiteX15" fmla="*/ 1866900 w 2552700"/>
              <a:gd name="connsiteY15" fmla="*/ 685602 h 820710"/>
              <a:gd name="connsiteX16" fmla="*/ 2028031 w 2552700"/>
              <a:gd name="connsiteY16" fmla="*/ 734814 h 820710"/>
              <a:gd name="connsiteX17" fmla="*/ 2330450 w 2552700"/>
              <a:gd name="connsiteY17" fmla="*/ 590352 h 820710"/>
              <a:gd name="connsiteX18" fmla="*/ 2552700 w 2552700"/>
              <a:gd name="connsiteY18" fmla="*/ 279202 h 820710"/>
              <a:gd name="connsiteX0" fmla="*/ 0 w 2552700"/>
              <a:gd name="connsiteY0" fmla="*/ 287358 h 870729"/>
              <a:gd name="connsiteX1" fmla="*/ 120650 w 2552700"/>
              <a:gd name="connsiteY1" fmla="*/ 325458 h 870729"/>
              <a:gd name="connsiteX2" fmla="*/ 171450 w 2552700"/>
              <a:gd name="connsiteY2" fmla="*/ 465158 h 870729"/>
              <a:gd name="connsiteX3" fmla="*/ 234950 w 2552700"/>
              <a:gd name="connsiteY3" fmla="*/ 617558 h 870729"/>
              <a:gd name="connsiteX4" fmla="*/ 393700 w 2552700"/>
              <a:gd name="connsiteY4" fmla="*/ 598508 h 870729"/>
              <a:gd name="connsiteX5" fmla="*/ 500062 w 2552700"/>
              <a:gd name="connsiteY5" fmla="*/ 104002 h 870729"/>
              <a:gd name="connsiteX6" fmla="*/ 592137 w 2552700"/>
              <a:gd name="connsiteY6" fmla="*/ 27802 h 870729"/>
              <a:gd name="connsiteX7" fmla="*/ 653256 w 2552700"/>
              <a:gd name="connsiteY7" fmla="*/ 177820 h 870729"/>
              <a:gd name="connsiteX8" fmla="*/ 803275 w 2552700"/>
              <a:gd name="connsiteY8" fmla="*/ 242115 h 870729"/>
              <a:gd name="connsiteX9" fmla="*/ 967581 w 2552700"/>
              <a:gd name="connsiteY9" fmla="*/ 46853 h 870729"/>
              <a:gd name="connsiteX10" fmla="*/ 1104900 w 2552700"/>
              <a:gd name="connsiteY10" fmla="*/ 71458 h 870729"/>
              <a:gd name="connsiteX11" fmla="*/ 1301750 w 2552700"/>
              <a:gd name="connsiteY11" fmla="*/ 801708 h 870729"/>
              <a:gd name="connsiteX12" fmla="*/ 1504950 w 2552700"/>
              <a:gd name="connsiteY12" fmla="*/ 814408 h 870729"/>
              <a:gd name="connsiteX13" fmla="*/ 1593850 w 2552700"/>
              <a:gd name="connsiteY13" fmla="*/ 573108 h 870729"/>
              <a:gd name="connsiteX14" fmla="*/ 1758950 w 2552700"/>
              <a:gd name="connsiteY14" fmla="*/ 598508 h 870729"/>
              <a:gd name="connsiteX15" fmla="*/ 1866900 w 2552700"/>
              <a:gd name="connsiteY15" fmla="*/ 706458 h 870729"/>
              <a:gd name="connsiteX16" fmla="*/ 2028031 w 2552700"/>
              <a:gd name="connsiteY16" fmla="*/ 755670 h 870729"/>
              <a:gd name="connsiteX17" fmla="*/ 2330450 w 2552700"/>
              <a:gd name="connsiteY17" fmla="*/ 611208 h 870729"/>
              <a:gd name="connsiteX18" fmla="*/ 2552700 w 2552700"/>
              <a:gd name="connsiteY18" fmla="*/ 300058 h 870729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67581 w 2552700"/>
              <a:gd name="connsiteY9" fmla="*/ 7831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52700"/>
              <a:gd name="connsiteY0" fmla="*/ 318819 h 902190"/>
              <a:gd name="connsiteX1" fmla="*/ 120650 w 2552700"/>
              <a:gd name="connsiteY1" fmla="*/ 356919 h 902190"/>
              <a:gd name="connsiteX2" fmla="*/ 171450 w 2552700"/>
              <a:gd name="connsiteY2" fmla="*/ 496619 h 902190"/>
              <a:gd name="connsiteX3" fmla="*/ 234950 w 2552700"/>
              <a:gd name="connsiteY3" fmla="*/ 649019 h 902190"/>
              <a:gd name="connsiteX4" fmla="*/ 393700 w 2552700"/>
              <a:gd name="connsiteY4" fmla="*/ 629969 h 902190"/>
              <a:gd name="connsiteX5" fmla="*/ 500062 w 2552700"/>
              <a:gd name="connsiteY5" fmla="*/ 135463 h 902190"/>
              <a:gd name="connsiteX6" fmla="*/ 598487 w 2552700"/>
              <a:gd name="connsiteY6" fmla="*/ 2113 h 902190"/>
              <a:gd name="connsiteX7" fmla="*/ 653256 w 2552700"/>
              <a:gd name="connsiteY7" fmla="*/ 209281 h 902190"/>
              <a:gd name="connsiteX8" fmla="*/ 803275 w 2552700"/>
              <a:gd name="connsiteY8" fmla="*/ 273576 h 902190"/>
              <a:gd name="connsiteX9" fmla="*/ 916781 w 2552700"/>
              <a:gd name="connsiteY9" fmla="*/ 122764 h 902190"/>
              <a:gd name="connsiteX10" fmla="*/ 1104900 w 2552700"/>
              <a:gd name="connsiteY10" fmla="*/ 102919 h 902190"/>
              <a:gd name="connsiteX11" fmla="*/ 1301750 w 2552700"/>
              <a:gd name="connsiteY11" fmla="*/ 833169 h 902190"/>
              <a:gd name="connsiteX12" fmla="*/ 1504950 w 2552700"/>
              <a:gd name="connsiteY12" fmla="*/ 845869 h 902190"/>
              <a:gd name="connsiteX13" fmla="*/ 1593850 w 2552700"/>
              <a:gd name="connsiteY13" fmla="*/ 604569 h 902190"/>
              <a:gd name="connsiteX14" fmla="*/ 1758950 w 2552700"/>
              <a:gd name="connsiteY14" fmla="*/ 629969 h 902190"/>
              <a:gd name="connsiteX15" fmla="*/ 1866900 w 2552700"/>
              <a:gd name="connsiteY15" fmla="*/ 737919 h 902190"/>
              <a:gd name="connsiteX16" fmla="*/ 2028031 w 2552700"/>
              <a:gd name="connsiteY16" fmla="*/ 787131 h 902190"/>
              <a:gd name="connsiteX17" fmla="*/ 2330450 w 2552700"/>
              <a:gd name="connsiteY17" fmla="*/ 642669 h 902190"/>
              <a:gd name="connsiteX18" fmla="*/ 2552700 w 2552700"/>
              <a:gd name="connsiteY18" fmla="*/ 3315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30450 w 2584450"/>
              <a:gd name="connsiteY17" fmla="*/ 64266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28031 w 2584450"/>
              <a:gd name="connsiteY16" fmla="*/ 78713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866900 w 2584450"/>
              <a:gd name="connsiteY15" fmla="*/ 73791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58950 w 2584450"/>
              <a:gd name="connsiteY14" fmla="*/ 62996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02190"/>
              <a:gd name="connsiteX1" fmla="*/ 120650 w 2584450"/>
              <a:gd name="connsiteY1" fmla="*/ 356919 h 902190"/>
              <a:gd name="connsiteX2" fmla="*/ 171450 w 2584450"/>
              <a:gd name="connsiteY2" fmla="*/ 496619 h 902190"/>
              <a:gd name="connsiteX3" fmla="*/ 234950 w 2584450"/>
              <a:gd name="connsiteY3" fmla="*/ 649019 h 902190"/>
              <a:gd name="connsiteX4" fmla="*/ 393700 w 2584450"/>
              <a:gd name="connsiteY4" fmla="*/ 629969 h 902190"/>
              <a:gd name="connsiteX5" fmla="*/ 500062 w 2584450"/>
              <a:gd name="connsiteY5" fmla="*/ 135463 h 902190"/>
              <a:gd name="connsiteX6" fmla="*/ 598487 w 2584450"/>
              <a:gd name="connsiteY6" fmla="*/ 2113 h 902190"/>
              <a:gd name="connsiteX7" fmla="*/ 653256 w 2584450"/>
              <a:gd name="connsiteY7" fmla="*/ 209281 h 902190"/>
              <a:gd name="connsiteX8" fmla="*/ 803275 w 2584450"/>
              <a:gd name="connsiteY8" fmla="*/ 273576 h 902190"/>
              <a:gd name="connsiteX9" fmla="*/ 916781 w 2584450"/>
              <a:gd name="connsiteY9" fmla="*/ 122764 h 902190"/>
              <a:gd name="connsiteX10" fmla="*/ 1104900 w 2584450"/>
              <a:gd name="connsiteY10" fmla="*/ 102919 h 902190"/>
              <a:gd name="connsiteX11" fmla="*/ 1301750 w 2584450"/>
              <a:gd name="connsiteY11" fmla="*/ 833169 h 902190"/>
              <a:gd name="connsiteX12" fmla="*/ 1504950 w 2584450"/>
              <a:gd name="connsiteY12" fmla="*/ 845869 h 902190"/>
              <a:gd name="connsiteX13" fmla="*/ 1593850 w 2584450"/>
              <a:gd name="connsiteY13" fmla="*/ 604569 h 902190"/>
              <a:gd name="connsiteX14" fmla="*/ 1746250 w 2584450"/>
              <a:gd name="connsiteY14" fmla="*/ 179119 h 902190"/>
              <a:gd name="connsiteX15" fmla="*/ 1905000 w 2584450"/>
              <a:gd name="connsiteY15" fmla="*/ 261669 h 902190"/>
              <a:gd name="connsiteX16" fmla="*/ 2085181 w 2584450"/>
              <a:gd name="connsiteY16" fmla="*/ 361681 h 902190"/>
              <a:gd name="connsiteX17" fmla="*/ 2362200 w 2584450"/>
              <a:gd name="connsiteY17" fmla="*/ 242619 h 902190"/>
              <a:gd name="connsiteX18" fmla="*/ 2584450 w 2584450"/>
              <a:gd name="connsiteY18" fmla="*/ 102919 h 902190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0559"/>
              <a:gd name="connsiteX1" fmla="*/ 120650 w 2584450"/>
              <a:gd name="connsiteY1" fmla="*/ 356919 h 930559"/>
              <a:gd name="connsiteX2" fmla="*/ 171450 w 2584450"/>
              <a:gd name="connsiteY2" fmla="*/ 496619 h 930559"/>
              <a:gd name="connsiteX3" fmla="*/ 234950 w 2584450"/>
              <a:gd name="connsiteY3" fmla="*/ 649019 h 930559"/>
              <a:gd name="connsiteX4" fmla="*/ 393700 w 2584450"/>
              <a:gd name="connsiteY4" fmla="*/ 629969 h 930559"/>
              <a:gd name="connsiteX5" fmla="*/ 500062 w 2584450"/>
              <a:gd name="connsiteY5" fmla="*/ 135463 h 930559"/>
              <a:gd name="connsiteX6" fmla="*/ 598487 w 2584450"/>
              <a:gd name="connsiteY6" fmla="*/ 2113 h 930559"/>
              <a:gd name="connsiteX7" fmla="*/ 653256 w 2584450"/>
              <a:gd name="connsiteY7" fmla="*/ 209281 h 930559"/>
              <a:gd name="connsiteX8" fmla="*/ 803275 w 2584450"/>
              <a:gd name="connsiteY8" fmla="*/ 273576 h 930559"/>
              <a:gd name="connsiteX9" fmla="*/ 916781 w 2584450"/>
              <a:gd name="connsiteY9" fmla="*/ 122764 h 930559"/>
              <a:gd name="connsiteX10" fmla="*/ 1104900 w 2584450"/>
              <a:gd name="connsiteY10" fmla="*/ 102919 h 930559"/>
              <a:gd name="connsiteX11" fmla="*/ 1301750 w 2584450"/>
              <a:gd name="connsiteY11" fmla="*/ 833169 h 930559"/>
              <a:gd name="connsiteX12" fmla="*/ 1504950 w 2584450"/>
              <a:gd name="connsiteY12" fmla="*/ 845869 h 930559"/>
              <a:gd name="connsiteX13" fmla="*/ 1651000 w 2584450"/>
              <a:gd name="connsiteY13" fmla="*/ 121969 h 930559"/>
              <a:gd name="connsiteX14" fmla="*/ 1746250 w 2584450"/>
              <a:gd name="connsiteY14" fmla="*/ 179119 h 930559"/>
              <a:gd name="connsiteX15" fmla="*/ 1905000 w 2584450"/>
              <a:gd name="connsiteY15" fmla="*/ 261669 h 930559"/>
              <a:gd name="connsiteX16" fmla="*/ 2085181 w 2584450"/>
              <a:gd name="connsiteY16" fmla="*/ 361681 h 930559"/>
              <a:gd name="connsiteX17" fmla="*/ 2362200 w 2584450"/>
              <a:gd name="connsiteY17" fmla="*/ 242619 h 930559"/>
              <a:gd name="connsiteX18" fmla="*/ 2584450 w 2584450"/>
              <a:gd name="connsiteY18" fmla="*/ 102919 h 930559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16781 w 2584450"/>
              <a:gd name="connsiteY9" fmla="*/ 122764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8819 h 932711"/>
              <a:gd name="connsiteX1" fmla="*/ 120650 w 2584450"/>
              <a:gd name="connsiteY1" fmla="*/ 356919 h 932711"/>
              <a:gd name="connsiteX2" fmla="*/ 171450 w 2584450"/>
              <a:gd name="connsiteY2" fmla="*/ 496619 h 932711"/>
              <a:gd name="connsiteX3" fmla="*/ 234950 w 2584450"/>
              <a:gd name="connsiteY3" fmla="*/ 649019 h 932711"/>
              <a:gd name="connsiteX4" fmla="*/ 393700 w 2584450"/>
              <a:gd name="connsiteY4" fmla="*/ 629969 h 932711"/>
              <a:gd name="connsiteX5" fmla="*/ 500062 w 2584450"/>
              <a:gd name="connsiteY5" fmla="*/ 135463 h 932711"/>
              <a:gd name="connsiteX6" fmla="*/ 598487 w 2584450"/>
              <a:gd name="connsiteY6" fmla="*/ 2113 h 932711"/>
              <a:gd name="connsiteX7" fmla="*/ 653256 w 2584450"/>
              <a:gd name="connsiteY7" fmla="*/ 209281 h 932711"/>
              <a:gd name="connsiteX8" fmla="*/ 803275 w 2584450"/>
              <a:gd name="connsiteY8" fmla="*/ 273576 h 932711"/>
              <a:gd name="connsiteX9" fmla="*/ 935831 w 2584450"/>
              <a:gd name="connsiteY9" fmla="*/ 132289 h 932711"/>
              <a:gd name="connsiteX10" fmla="*/ 1092993 w 2584450"/>
              <a:gd name="connsiteY10" fmla="*/ 67201 h 932711"/>
              <a:gd name="connsiteX11" fmla="*/ 1301750 w 2584450"/>
              <a:gd name="connsiteY11" fmla="*/ 833169 h 932711"/>
              <a:gd name="connsiteX12" fmla="*/ 1504950 w 2584450"/>
              <a:gd name="connsiteY12" fmla="*/ 845869 h 932711"/>
              <a:gd name="connsiteX13" fmla="*/ 1651000 w 2584450"/>
              <a:gd name="connsiteY13" fmla="*/ 121969 h 932711"/>
              <a:gd name="connsiteX14" fmla="*/ 1746250 w 2584450"/>
              <a:gd name="connsiteY14" fmla="*/ 179119 h 932711"/>
              <a:gd name="connsiteX15" fmla="*/ 1905000 w 2584450"/>
              <a:gd name="connsiteY15" fmla="*/ 261669 h 932711"/>
              <a:gd name="connsiteX16" fmla="*/ 2085181 w 2584450"/>
              <a:gd name="connsiteY16" fmla="*/ 361681 h 932711"/>
              <a:gd name="connsiteX17" fmla="*/ 2362200 w 2584450"/>
              <a:gd name="connsiteY17" fmla="*/ 242619 h 932711"/>
              <a:gd name="connsiteX18" fmla="*/ 2584450 w 2584450"/>
              <a:gd name="connsiteY18" fmla="*/ 102919 h 93271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803275 w 2584450"/>
              <a:gd name="connsiteY8" fmla="*/ 271966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1844 w 2584450"/>
              <a:gd name="connsiteY8" fmla="*/ 264822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7209 h 931101"/>
              <a:gd name="connsiteX1" fmla="*/ 120650 w 2584450"/>
              <a:gd name="connsiteY1" fmla="*/ 355309 h 931101"/>
              <a:gd name="connsiteX2" fmla="*/ 171450 w 2584450"/>
              <a:gd name="connsiteY2" fmla="*/ 495009 h 931101"/>
              <a:gd name="connsiteX3" fmla="*/ 234950 w 2584450"/>
              <a:gd name="connsiteY3" fmla="*/ 647409 h 931101"/>
              <a:gd name="connsiteX4" fmla="*/ 393700 w 2584450"/>
              <a:gd name="connsiteY4" fmla="*/ 628359 h 931101"/>
              <a:gd name="connsiteX5" fmla="*/ 500062 w 2584450"/>
              <a:gd name="connsiteY5" fmla="*/ 133853 h 931101"/>
              <a:gd name="connsiteX6" fmla="*/ 598487 w 2584450"/>
              <a:gd name="connsiteY6" fmla="*/ 503 h 931101"/>
              <a:gd name="connsiteX7" fmla="*/ 669924 w 2584450"/>
              <a:gd name="connsiteY7" fmla="*/ 164808 h 931101"/>
              <a:gd name="connsiteX8" fmla="*/ 786607 w 2584450"/>
              <a:gd name="connsiteY8" fmla="*/ 231485 h 931101"/>
              <a:gd name="connsiteX9" fmla="*/ 935831 w 2584450"/>
              <a:gd name="connsiteY9" fmla="*/ 130679 h 931101"/>
              <a:gd name="connsiteX10" fmla="*/ 1092993 w 2584450"/>
              <a:gd name="connsiteY10" fmla="*/ 65591 h 931101"/>
              <a:gd name="connsiteX11" fmla="*/ 1301750 w 2584450"/>
              <a:gd name="connsiteY11" fmla="*/ 831559 h 931101"/>
              <a:gd name="connsiteX12" fmla="*/ 1504950 w 2584450"/>
              <a:gd name="connsiteY12" fmla="*/ 844259 h 931101"/>
              <a:gd name="connsiteX13" fmla="*/ 1651000 w 2584450"/>
              <a:gd name="connsiteY13" fmla="*/ 120359 h 931101"/>
              <a:gd name="connsiteX14" fmla="*/ 1746250 w 2584450"/>
              <a:gd name="connsiteY14" fmla="*/ 177509 h 931101"/>
              <a:gd name="connsiteX15" fmla="*/ 1905000 w 2584450"/>
              <a:gd name="connsiteY15" fmla="*/ 260059 h 931101"/>
              <a:gd name="connsiteX16" fmla="*/ 2085181 w 2584450"/>
              <a:gd name="connsiteY16" fmla="*/ 360071 h 931101"/>
              <a:gd name="connsiteX17" fmla="*/ 2362200 w 2584450"/>
              <a:gd name="connsiteY17" fmla="*/ 241009 h 931101"/>
              <a:gd name="connsiteX18" fmla="*/ 2584450 w 2584450"/>
              <a:gd name="connsiteY18" fmla="*/ 101309 h 931101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86607 w 2584450"/>
              <a:gd name="connsiteY8" fmla="*/ 230994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35831 w 2584450"/>
              <a:gd name="connsiteY9" fmla="*/ 130188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8 h 930610"/>
              <a:gd name="connsiteX1" fmla="*/ 120650 w 2584450"/>
              <a:gd name="connsiteY1" fmla="*/ 354818 h 930610"/>
              <a:gd name="connsiteX2" fmla="*/ 171450 w 2584450"/>
              <a:gd name="connsiteY2" fmla="*/ 494518 h 930610"/>
              <a:gd name="connsiteX3" fmla="*/ 234950 w 2584450"/>
              <a:gd name="connsiteY3" fmla="*/ 646918 h 930610"/>
              <a:gd name="connsiteX4" fmla="*/ 393700 w 2584450"/>
              <a:gd name="connsiteY4" fmla="*/ 627868 h 930610"/>
              <a:gd name="connsiteX5" fmla="*/ 500062 w 2584450"/>
              <a:gd name="connsiteY5" fmla="*/ 133362 h 930610"/>
              <a:gd name="connsiteX6" fmla="*/ 598487 w 2584450"/>
              <a:gd name="connsiteY6" fmla="*/ 12 h 930610"/>
              <a:gd name="connsiteX7" fmla="*/ 667543 w 2584450"/>
              <a:gd name="connsiteY7" fmla="*/ 126217 h 930610"/>
              <a:gd name="connsiteX8" fmla="*/ 793751 w 2584450"/>
              <a:gd name="connsiteY8" fmla="*/ 190512 h 930610"/>
              <a:gd name="connsiteX9" fmla="*/ 921544 w 2584450"/>
              <a:gd name="connsiteY9" fmla="*/ 125426 h 930610"/>
              <a:gd name="connsiteX10" fmla="*/ 1092993 w 2584450"/>
              <a:gd name="connsiteY10" fmla="*/ 65100 h 930610"/>
              <a:gd name="connsiteX11" fmla="*/ 1301750 w 2584450"/>
              <a:gd name="connsiteY11" fmla="*/ 831068 h 930610"/>
              <a:gd name="connsiteX12" fmla="*/ 1504950 w 2584450"/>
              <a:gd name="connsiteY12" fmla="*/ 843768 h 930610"/>
              <a:gd name="connsiteX13" fmla="*/ 1651000 w 2584450"/>
              <a:gd name="connsiteY13" fmla="*/ 119868 h 930610"/>
              <a:gd name="connsiteX14" fmla="*/ 1746250 w 2584450"/>
              <a:gd name="connsiteY14" fmla="*/ 177018 h 930610"/>
              <a:gd name="connsiteX15" fmla="*/ 1905000 w 2584450"/>
              <a:gd name="connsiteY15" fmla="*/ 259568 h 930610"/>
              <a:gd name="connsiteX16" fmla="*/ 2085181 w 2584450"/>
              <a:gd name="connsiteY16" fmla="*/ 359580 h 930610"/>
              <a:gd name="connsiteX17" fmla="*/ 2362200 w 2584450"/>
              <a:gd name="connsiteY17" fmla="*/ 240518 h 930610"/>
              <a:gd name="connsiteX18" fmla="*/ 2584450 w 2584450"/>
              <a:gd name="connsiteY18" fmla="*/ 100818 h 930610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46250 w 2584450"/>
              <a:gd name="connsiteY14" fmla="*/ 177011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905000 w 2584450"/>
              <a:gd name="connsiteY15" fmla="*/ 259561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30603"/>
              <a:gd name="connsiteX1" fmla="*/ 120650 w 2584450"/>
              <a:gd name="connsiteY1" fmla="*/ 354811 h 930603"/>
              <a:gd name="connsiteX2" fmla="*/ 171450 w 2584450"/>
              <a:gd name="connsiteY2" fmla="*/ 494511 h 930603"/>
              <a:gd name="connsiteX3" fmla="*/ 234950 w 2584450"/>
              <a:gd name="connsiteY3" fmla="*/ 646911 h 930603"/>
              <a:gd name="connsiteX4" fmla="*/ 393700 w 2584450"/>
              <a:gd name="connsiteY4" fmla="*/ 627861 h 930603"/>
              <a:gd name="connsiteX5" fmla="*/ 500062 w 2584450"/>
              <a:gd name="connsiteY5" fmla="*/ 133355 h 930603"/>
              <a:gd name="connsiteX6" fmla="*/ 598487 w 2584450"/>
              <a:gd name="connsiteY6" fmla="*/ 5 h 930603"/>
              <a:gd name="connsiteX7" fmla="*/ 679450 w 2584450"/>
              <a:gd name="connsiteY7" fmla="*/ 128591 h 930603"/>
              <a:gd name="connsiteX8" fmla="*/ 793751 w 2584450"/>
              <a:gd name="connsiteY8" fmla="*/ 190505 h 930603"/>
              <a:gd name="connsiteX9" fmla="*/ 921544 w 2584450"/>
              <a:gd name="connsiteY9" fmla="*/ 125419 h 930603"/>
              <a:gd name="connsiteX10" fmla="*/ 1092993 w 2584450"/>
              <a:gd name="connsiteY10" fmla="*/ 65093 h 930603"/>
              <a:gd name="connsiteX11" fmla="*/ 1301750 w 2584450"/>
              <a:gd name="connsiteY11" fmla="*/ 831061 h 930603"/>
              <a:gd name="connsiteX12" fmla="*/ 1504950 w 2584450"/>
              <a:gd name="connsiteY12" fmla="*/ 843761 h 930603"/>
              <a:gd name="connsiteX13" fmla="*/ 1651000 w 2584450"/>
              <a:gd name="connsiteY13" fmla="*/ 119861 h 930603"/>
              <a:gd name="connsiteX14" fmla="*/ 1751012 w 2584450"/>
              <a:gd name="connsiteY14" fmla="*/ 50804 h 930603"/>
              <a:gd name="connsiteX15" fmla="*/ 1871663 w 2584450"/>
              <a:gd name="connsiteY15" fmla="*/ 178598 h 930603"/>
              <a:gd name="connsiteX16" fmla="*/ 2085181 w 2584450"/>
              <a:gd name="connsiteY16" fmla="*/ 359573 h 930603"/>
              <a:gd name="connsiteX17" fmla="*/ 2362200 w 2584450"/>
              <a:gd name="connsiteY17" fmla="*/ 240511 h 930603"/>
              <a:gd name="connsiteX18" fmla="*/ 2584450 w 2584450"/>
              <a:gd name="connsiteY18" fmla="*/ 100811 h 930603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85181 w 2584450"/>
              <a:gd name="connsiteY16" fmla="*/ 35957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362200 w 2584450"/>
              <a:gd name="connsiteY17" fmla="*/ 240511 h 928624"/>
              <a:gd name="connsiteX18" fmla="*/ 2584450 w 2584450"/>
              <a:gd name="connsiteY18" fmla="*/ 100811 h 928624"/>
              <a:gd name="connsiteX0" fmla="*/ 0 w 2584450"/>
              <a:gd name="connsiteY0" fmla="*/ 316711 h 928624"/>
              <a:gd name="connsiteX1" fmla="*/ 120650 w 2584450"/>
              <a:gd name="connsiteY1" fmla="*/ 354811 h 928624"/>
              <a:gd name="connsiteX2" fmla="*/ 171450 w 2584450"/>
              <a:gd name="connsiteY2" fmla="*/ 494511 h 928624"/>
              <a:gd name="connsiteX3" fmla="*/ 234950 w 2584450"/>
              <a:gd name="connsiteY3" fmla="*/ 646911 h 928624"/>
              <a:gd name="connsiteX4" fmla="*/ 393700 w 2584450"/>
              <a:gd name="connsiteY4" fmla="*/ 627861 h 928624"/>
              <a:gd name="connsiteX5" fmla="*/ 500062 w 2584450"/>
              <a:gd name="connsiteY5" fmla="*/ 133355 h 928624"/>
              <a:gd name="connsiteX6" fmla="*/ 598487 w 2584450"/>
              <a:gd name="connsiteY6" fmla="*/ 5 h 928624"/>
              <a:gd name="connsiteX7" fmla="*/ 679450 w 2584450"/>
              <a:gd name="connsiteY7" fmla="*/ 128591 h 928624"/>
              <a:gd name="connsiteX8" fmla="*/ 793751 w 2584450"/>
              <a:gd name="connsiteY8" fmla="*/ 190505 h 928624"/>
              <a:gd name="connsiteX9" fmla="*/ 921544 w 2584450"/>
              <a:gd name="connsiteY9" fmla="*/ 125419 h 928624"/>
              <a:gd name="connsiteX10" fmla="*/ 1092993 w 2584450"/>
              <a:gd name="connsiteY10" fmla="*/ 65093 h 928624"/>
              <a:gd name="connsiteX11" fmla="*/ 1301750 w 2584450"/>
              <a:gd name="connsiteY11" fmla="*/ 831061 h 928624"/>
              <a:gd name="connsiteX12" fmla="*/ 1504950 w 2584450"/>
              <a:gd name="connsiteY12" fmla="*/ 843761 h 928624"/>
              <a:gd name="connsiteX13" fmla="*/ 1636712 w 2584450"/>
              <a:gd name="connsiteY13" fmla="*/ 150817 h 928624"/>
              <a:gd name="connsiteX14" fmla="*/ 1751012 w 2584450"/>
              <a:gd name="connsiteY14" fmla="*/ 50804 h 928624"/>
              <a:gd name="connsiteX15" fmla="*/ 1871663 w 2584450"/>
              <a:gd name="connsiteY15" fmla="*/ 178598 h 928624"/>
              <a:gd name="connsiteX16" fmla="*/ 2001837 w 2584450"/>
              <a:gd name="connsiteY16" fmla="*/ 226223 h 928624"/>
              <a:gd name="connsiteX17" fmla="*/ 2235994 w 2584450"/>
              <a:gd name="connsiteY17" fmla="*/ 150024 h 928624"/>
              <a:gd name="connsiteX18" fmla="*/ 2584450 w 2584450"/>
              <a:gd name="connsiteY18" fmla="*/ 100811 h 928624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1544 w 2386806"/>
              <a:gd name="connsiteY9" fmla="*/ 165102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3751 w 2386806"/>
              <a:gd name="connsiteY8" fmla="*/ 230188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68274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79450 w 2386806"/>
              <a:gd name="connsiteY7" fmla="*/ 134936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98487 w 2386806"/>
              <a:gd name="connsiteY6" fmla="*/ 39688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  <a:gd name="connsiteX0" fmla="*/ 0 w 2386806"/>
              <a:gd name="connsiteY0" fmla="*/ 356394 h 968307"/>
              <a:gd name="connsiteX1" fmla="*/ 120650 w 2386806"/>
              <a:gd name="connsiteY1" fmla="*/ 394494 h 968307"/>
              <a:gd name="connsiteX2" fmla="*/ 171450 w 2386806"/>
              <a:gd name="connsiteY2" fmla="*/ 534194 h 968307"/>
              <a:gd name="connsiteX3" fmla="*/ 234950 w 2386806"/>
              <a:gd name="connsiteY3" fmla="*/ 686594 h 968307"/>
              <a:gd name="connsiteX4" fmla="*/ 393700 w 2386806"/>
              <a:gd name="connsiteY4" fmla="*/ 667544 h 968307"/>
              <a:gd name="connsiteX5" fmla="*/ 500062 w 2386806"/>
              <a:gd name="connsiteY5" fmla="*/ 173038 h 968307"/>
              <a:gd name="connsiteX6" fmla="*/ 579437 w 2386806"/>
              <a:gd name="connsiteY6" fmla="*/ 32544 h 968307"/>
              <a:gd name="connsiteX7" fmla="*/ 658019 w 2386806"/>
              <a:gd name="connsiteY7" fmla="*/ 103979 h 968307"/>
              <a:gd name="connsiteX8" fmla="*/ 796132 w 2386806"/>
              <a:gd name="connsiteY8" fmla="*/ 199232 h 968307"/>
              <a:gd name="connsiteX9" fmla="*/ 926306 w 2386806"/>
              <a:gd name="connsiteY9" fmla="*/ 136527 h 968307"/>
              <a:gd name="connsiteX10" fmla="*/ 1092993 w 2386806"/>
              <a:gd name="connsiteY10" fmla="*/ 104776 h 968307"/>
              <a:gd name="connsiteX11" fmla="*/ 1301750 w 2386806"/>
              <a:gd name="connsiteY11" fmla="*/ 870744 h 968307"/>
              <a:gd name="connsiteX12" fmla="*/ 1504950 w 2386806"/>
              <a:gd name="connsiteY12" fmla="*/ 883444 h 968307"/>
              <a:gd name="connsiteX13" fmla="*/ 1636712 w 2386806"/>
              <a:gd name="connsiteY13" fmla="*/ 190500 h 968307"/>
              <a:gd name="connsiteX14" fmla="*/ 1751012 w 2386806"/>
              <a:gd name="connsiteY14" fmla="*/ 90487 h 968307"/>
              <a:gd name="connsiteX15" fmla="*/ 1871663 w 2386806"/>
              <a:gd name="connsiteY15" fmla="*/ 218281 h 968307"/>
              <a:gd name="connsiteX16" fmla="*/ 2001837 w 2386806"/>
              <a:gd name="connsiteY16" fmla="*/ 265906 h 968307"/>
              <a:gd name="connsiteX17" fmla="*/ 2235994 w 2386806"/>
              <a:gd name="connsiteY17" fmla="*/ 189707 h 968307"/>
              <a:gd name="connsiteX18" fmla="*/ 2386806 w 2386806"/>
              <a:gd name="connsiteY18" fmla="*/ 0 h 9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86806" h="968307">
                <a:moveTo>
                  <a:pt x="0" y="356394"/>
                </a:moveTo>
                <a:cubicBezTo>
                  <a:pt x="46037" y="360627"/>
                  <a:pt x="92075" y="364861"/>
                  <a:pt x="120650" y="394494"/>
                </a:cubicBezTo>
                <a:cubicBezTo>
                  <a:pt x="149225" y="424127"/>
                  <a:pt x="152400" y="485511"/>
                  <a:pt x="171450" y="534194"/>
                </a:cubicBezTo>
                <a:cubicBezTo>
                  <a:pt x="190500" y="582877"/>
                  <a:pt x="197909" y="664369"/>
                  <a:pt x="234950" y="686594"/>
                </a:cubicBezTo>
                <a:cubicBezTo>
                  <a:pt x="271991" y="708819"/>
                  <a:pt x="349515" y="753137"/>
                  <a:pt x="393700" y="667544"/>
                </a:cubicBezTo>
                <a:cubicBezTo>
                  <a:pt x="437885" y="581951"/>
                  <a:pt x="469106" y="278871"/>
                  <a:pt x="500062" y="173038"/>
                </a:cubicBezTo>
                <a:cubicBezTo>
                  <a:pt x="531018" y="67205"/>
                  <a:pt x="553111" y="44054"/>
                  <a:pt x="579437" y="32544"/>
                </a:cubicBezTo>
                <a:cubicBezTo>
                  <a:pt x="605763" y="21034"/>
                  <a:pt x="640953" y="64292"/>
                  <a:pt x="658019" y="103979"/>
                </a:cubicBezTo>
                <a:cubicBezTo>
                  <a:pt x="675085" y="143666"/>
                  <a:pt x="718080" y="198570"/>
                  <a:pt x="796132" y="199232"/>
                </a:cubicBezTo>
                <a:cubicBezTo>
                  <a:pt x="874184" y="199894"/>
                  <a:pt x="886354" y="183227"/>
                  <a:pt x="926306" y="136527"/>
                </a:cubicBezTo>
                <a:cubicBezTo>
                  <a:pt x="966258" y="89827"/>
                  <a:pt x="1030419" y="-17593"/>
                  <a:pt x="1092993" y="104776"/>
                </a:cubicBezTo>
                <a:cubicBezTo>
                  <a:pt x="1155567" y="227145"/>
                  <a:pt x="1233091" y="740966"/>
                  <a:pt x="1301750" y="870744"/>
                </a:cubicBezTo>
                <a:cubicBezTo>
                  <a:pt x="1370409" y="1000522"/>
                  <a:pt x="1449123" y="996818"/>
                  <a:pt x="1504950" y="883444"/>
                </a:cubicBezTo>
                <a:cubicBezTo>
                  <a:pt x="1560777" y="770070"/>
                  <a:pt x="1626658" y="251222"/>
                  <a:pt x="1636712" y="190500"/>
                </a:cubicBezTo>
                <a:cubicBezTo>
                  <a:pt x="1646766" y="129778"/>
                  <a:pt x="1711854" y="85857"/>
                  <a:pt x="1751012" y="90487"/>
                </a:cubicBezTo>
                <a:cubicBezTo>
                  <a:pt x="1790170" y="95117"/>
                  <a:pt x="1829859" y="189045"/>
                  <a:pt x="1871663" y="218281"/>
                </a:cubicBezTo>
                <a:cubicBezTo>
                  <a:pt x="1913467" y="247518"/>
                  <a:pt x="1941115" y="270668"/>
                  <a:pt x="2001837" y="265906"/>
                </a:cubicBezTo>
                <a:cubicBezTo>
                  <a:pt x="2062559" y="261144"/>
                  <a:pt x="2165351" y="250826"/>
                  <a:pt x="2235994" y="189707"/>
                </a:cubicBezTo>
                <a:cubicBezTo>
                  <a:pt x="2292350" y="143669"/>
                  <a:pt x="2292350" y="147637"/>
                  <a:pt x="2386806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F7E13F-A046-54C3-6624-4DEB57EF9FAB}"/>
              </a:ext>
            </a:extLst>
          </p:cNvPr>
          <p:cNvSpPr txBox="1"/>
          <p:nvPr/>
        </p:nvSpPr>
        <p:spPr>
          <a:xfrm>
            <a:off x="1575269" y="6456906"/>
            <a:ext cx="1072409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C00000"/>
                </a:solidFill>
              </a:rPr>
              <a:t>Large cost barrier</a:t>
            </a:r>
          </a:p>
          <a:p>
            <a:pPr algn="ctr"/>
            <a:r>
              <a:rPr lang="en-US" sz="1000" b="1">
                <a:solidFill>
                  <a:srgbClr val="C00000"/>
                </a:solidFill>
              </a:rPr>
              <a:t>to move from A to C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35FE1E-3D77-03DB-DF8C-5F5BAE7577B1}"/>
              </a:ext>
            </a:extLst>
          </p:cNvPr>
          <p:cNvSpPr/>
          <p:nvPr/>
        </p:nvSpPr>
        <p:spPr>
          <a:xfrm flipV="1">
            <a:off x="2219325" y="5744537"/>
            <a:ext cx="127994" cy="693318"/>
          </a:xfrm>
          <a:custGeom>
            <a:avLst/>
            <a:gdLst>
              <a:gd name="connsiteX0" fmla="*/ 0 w 309562"/>
              <a:gd name="connsiteY0" fmla="*/ 0 h 623887"/>
              <a:gd name="connsiteX1" fmla="*/ 133350 w 309562"/>
              <a:gd name="connsiteY1" fmla="*/ 52387 h 623887"/>
              <a:gd name="connsiteX2" fmla="*/ 252412 w 309562"/>
              <a:gd name="connsiteY2" fmla="*/ 209550 h 623887"/>
              <a:gd name="connsiteX3" fmla="*/ 309562 w 309562"/>
              <a:gd name="connsiteY3" fmla="*/ 623887 h 623887"/>
              <a:gd name="connsiteX0" fmla="*/ 0 w 309562"/>
              <a:gd name="connsiteY0" fmla="*/ 0 h 623887"/>
              <a:gd name="connsiteX1" fmla="*/ 252412 w 309562"/>
              <a:gd name="connsiteY1" fmla="*/ 209550 h 623887"/>
              <a:gd name="connsiteX2" fmla="*/ 309562 w 309562"/>
              <a:gd name="connsiteY2" fmla="*/ 623887 h 623887"/>
              <a:gd name="connsiteX0" fmla="*/ 0 w 191403"/>
              <a:gd name="connsiteY0" fmla="*/ 0 h 613008"/>
              <a:gd name="connsiteX1" fmla="*/ 134253 w 191403"/>
              <a:gd name="connsiteY1" fmla="*/ 198671 h 613008"/>
              <a:gd name="connsiteX2" fmla="*/ 191403 w 191403"/>
              <a:gd name="connsiteY2" fmla="*/ 613008 h 61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403" h="613008">
                <a:moveTo>
                  <a:pt x="0" y="0"/>
                </a:moveTo>
                <a:cubicBezTo>
                  <a:pt x="52586" y="43656"/>
                  <a:pt x="82659" y="94690"/>
                  <a:pt x="134253" y="198671"/>
                </a:cubicBezTo>
                <a:cubicBezTo>
                  <a:pt x="163622" y="293921"/>
                  <a:pt x="177512" y="453464"/>
                  <a:pt x="191403" y="613008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6C3CABC-AF42-3939-F4A8-E938B062F6CB}"/>
              </a:ext>
            </a:extLst>
          </p:cNvPr>
          <p:cNvSpPr/>
          <p:nvPr/>
        </p:nvSpPr>
        <p:spPr>
          <a:xfrm rot="5400000">
            <a:off x="1930049" y="4652999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C6D777-7A4F-2618-B9E1-0D35A92A4F2D}"/>
              </a:ext>
            </a:extLst>
          </p:cNvPr>
          <p:cNvSpPr txBox="1"/>
          <p:nvPr/>
        </p:nvSpPr>
        <p:spPr>
          <a:xfrm>
            <a:off x="2482949" y="4773275"/>
            <a:ext cx="14131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After extreme increase</a:t>
            </a:r>
          </a:p>
          <a:p>
            <a:pPr algn="ctr"/>
            <a:r>
              <a:rPr lang="en-US" sz="1100" b="1" i="1">
                <a:solidFill>
                  <a:sysClr val="windowText" lastClr="000000"/>
                </a:solidFill>
              </a:rPr>
              <a:t>to congestion sensitivity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1D011B1-3737-B652-8B76-2ACEE531B2B6}"/>
              </a:ext>
            </a:extLst>
          </p:cNvPr>
          <p:cNvSpPr txBox="1"/>
          <p:nvPr/>
        </p:nvSpPr>
        <p:spPr>
          <a:xfrm>
            <a:off x="1805619" y="5937626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8A29E2-2F6B-04B6-AD2C-33BB4D22B0DA}"/>
              </a:ext>
            </a:extLst>
          </p:cNvPr>
          <p:cNvSpPr txBox="1"/>
          <p:nvPr/>
        </p:nvSpPr>
        <p:spPr>
          <a:xfrm>
            <a:off x="2297481" y="5447727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9F4CFF-3D4F-8086-D967-C22F287F41F4}"/>
              </a:ext>
            </a:extLst>
          </p:cNvPr>
          <p:cNvSpPr txBox="1"/>
          <p:nvPr/>
        </p:nvSpPr>
        <p:spPr>
          <a:xfrm>
            <a:off x="2901052" y="6233971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254B48-0222-205B-5C66-D95749F5D08A}"/>
              </a:ext>
            </a:extLst>
          </p:cNvPr>
          <p:cNvSpPr txBox="1"/>
          <p:nvPr/>
        </p:nvSpPr>
        <p:spPr>
          <a:xfrm>
            <a:off x="3493942" y="5560389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/>
              <a:t>D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45537C5-62BD-77E3-B7E5-7880E01FA2F5}"/>
              </a:ext>
            </a:extLst>
          </p:cNvPr>
          <p:cNvSpPr/>
          <p:nvPr/>
        </p:nvSpPr>
        <p:spPr>
          <a:xfrm>
            <a:off x="1789770" y="4693393"/>
            <a:ext cx="2194560" cy="5080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5B1E4A-4583-FBBE-B524-E8549EBB3FD5}"/>
              </a:ext>
            </a:extLst>
          </p:cNvPr>
          <p:cNvSpPr txBox="1"/>
          <p:nvPr/>
        </p:nvSpPr>
        <p:spPr>
          <a:xfrm>
            <a:off x="888758" y="-73577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C2E0673-5A99-B380-179B-C9E93B6FB0EA}"/>
              </a:ext>
            </a:extLst>
          </p:cNvPr>
          <p:cNvSpPr txBox="1"/>
          <p:nvPr/>
        </p:nvSpPr>
        <p:spPr>
          <a:xfrm>
            <a:off x="888758" y="2473586"/>
            <a:ext cx="285335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31AB46-1035-1DCD-350F-771051AE5079}"/>
              </a:ext>
            </a:extLst>
          </p:cNvPr>
          <p:cNvSpPr txBox="1"/>
          <p:nvPr/>
        </p:nvSpPr>
        <p:spPr>
          <a:xfrm>
            <a:off x="888758" y="5020749"/>
            <a:ext cx="243656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c.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77A12C3-477C-CC2A-1CF5-308926DF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472" y="-62636"/>
            <a:ext cx="331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07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B1500C94-4B96-7CCD-2EB7-3D508CFF5E5B}"/>
              </a:ext>
            </a:extLst>
          </p:cNvPr>
          <p:cNvGrpSpPr/>
          <p:nvPr/>
        </p:nvGrpSpPr>
        <p:grpSpPr>
          <a:xfrm>
            <a:off x="6118294" y="355291"/>
            <a:ext cx="2194560" cy="508000"/>
            <a:chOff x="6118294" y="355291"/>
            <a:chExt cx="2194560" cy="50800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3F99DCA-2132-D9AC-B02B-0A0F7448ADE5}"/>
                </a:ext>
              </a:extLst>
            </p:cNvPr>
            <p:cNvSpPr/>
            <p:nvPr/>
          </p:nvSpPr>
          <p:spPr>
            <a:xfrm rot="5400000">
              <a:off x="6258573" y="3062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D5745D-3265-90A7-4847-A618751DEEE4}"/>
                </a:ext>
              </a:extLst>
            </p:cNvPr>
            <p:cNvSpPr txBox="1"/>
            <p:nvPr/>
          </p:nvSpPr>
          <p:spPr>
            <a:xfrm>
              <a:off x="6811473" y="425427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increasing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congestion sensitivity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831DD6-79E2-826F-8A7C-D5A67C9DFBB0}"/>
                </a:ext>
              </a:extLst>
            </p:cNvPr>
            <p:cNvSpPr/>
            <p:nvPr/>
          </p:nvSpPr>
          <p:spPr>
            <a:xfrm>
              <a:off x="6118294" y="355291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71FA68A-20CE-F6A9-5B5A-E0F5B621C6EE}"/>
              </a:ext>
            </a:extLst>
          </p:cNvPr>
          <p:cNvGrpSpPr/>
          <p:nvPr/>
        </p:nvGrpSpPr>
        <p:grpSpPr>
          <a:xfrm>
            <a:off x="8848385" y="1340328"/>
            <a:ext cx="2194560" cy="508000"/>
            <a:chOff x="1789770" y="4693393"/>
            <a:chExt cx="2194560" cy="508000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86C3CABC-AF42-3939-F4A8-E938B062F6CB}"/>
                </a:ext>
              </a:extLst>
            </p:cNvPr>
            <p:cNvSpPr/>
            <p:nvPr/>
          </p:nvSpPr>
          <p:spPr>
            <a:xfrm rot="5400000">
              <a:off x="1930049" y="4652999"/>
              <a:ext cx="387742" cy="5982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5C6D777-7A4F-2618-B9E1-0D35A92A4F2D}"/>
                </a:ext>
              </a:extLst>
            </p:cNvPr>
            <p:cNvSpPr txBox="1"/>
            <p:nvPr/>
          </p:nvSpPr>
          <p:spPr>
            <a:xfrm>
              <a:off x="2482949" y="4773275"/>
              <a:ext cx="1413197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After extreme increase</a:t>
              </a:r>
            </a:p>
            <a:p>
              <a:pPr algn="ctr"/>
              <a:r>
                <a:rPr lang="en-US" sz="1100" b="1" i="1">
                  <a:solidFill>
                    <a:sysClr val="windowText" lastClr="000000"/>
                  </a:solidFill>
                </a:rPr>
                <a:t>to congestion sensitivity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45537C5-62BD-77E3-B7E5-7880E01FA2F5}"/>
                </a:ext>
              </a:extLst>
            </p:cNvPr>
            <p:cNvSpPr/>
            <p:nvPr/>
          </p:nvSpPr>
          <p:spPr>
            <a:xfrm>
              <a:off x="1789770" y="4693393"/>
              <a:ext cx="2194560" cy="5080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D6D369-C1A9-F19A-F2A1-CF57AFB4DEF9}"/>
              </a:ext>
            </a:extLst>
          </p:cNvPr>
          <p:cNvGrpSpPr/>
          <p:nvPr/>
        </p:nvGrpSpPr>
        <p:grpSpPr>
          <a:xfrm>
            <a:off x="874933" y="1626366"/>
            <a:ext cx="3328424" cy="2126871"/>
            <a:chOff x="888758" y="-73577"/>
            <a:chExt cx="3328424" cy="2126871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E7C77259-F800-B122-6343-C077F4BC39C3}"/>
                </a:ext>
              </a:extLst>
            </p:cNvPr>
            <p:cNvSpPr/>
            <p:nvPr/>
          </p:nvSpPr>
          <p:spPr>
            <a:xfrm>
              <a:off x="3512024" y="1577994"/>
              <a:ext cx="150020" cy="69719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71374">
                  <a:moveTo>
                    <a:pt x="0" y="1886"/>
                  </a:moveTo>
                  <a:cubicBezTo>
                    <a:pt x="28708" y="45675"/>
                    <a:pt x="42202" y="42726"/>
                    <a:pt x="76201" y="56485"/>
                  </a:cubicBezTo>
                  <a:cubicBezTo>
                    <a:pt x="105437" y="63100"/>
                    <a:pt x="151588" y="78049"/>
                    <a:pt x="176459" y="67995"/>
                  </a:cubicBezTo>
                  <a:cubicBezTo>
                    <a:pt x="228346" y="48189"/>
                    <a:pt x="259306" y="44501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5FDFEE-7796-510E-A10B-8EC947312939}"/>
                </a:ext>
              </a:extLst>
            </p:cNvPr>
            <p:cNvSpPr/>
            <p:nvPr/>
          </p:nvSpPr>
          <p:spPr>
            <a:xfrm>
              <a:off x="2319018" y="1296377"/>
              <a:ext cx="140495" cy="6218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861" h="63662">
                  <a:moveTo>
                    <a:pt x="0" y="1290"/>
                  </a:moveTo>
                  <a:cubicBezTo>
                    <a:pt x="28708" y="45079"/>
                    <a:pt x="42202" y="42130"/>
                    <a:pt x="76201" y="55889"/>
                  </a:cubicBezTo>
                  <a:cubicBezTo>
                    <a:pt x="139470" y="67380"/>
                    <a:pt x="178963" y="65263"/>
                    <a:pt x="203834" y="55209"/>
                  </a:cubicBezTo>
                  <a:cubicBezTo>
                    <a:pt x="228705" y="45155"/>
                    <a:pt x="267016" y="37460"/>
                    <a:pt x="286861" y="1477"/>
                  </a:cubicBezTo>
                  <a:cubicBezTo>
                    <a:pt x="244793" y="-1168"/>
                    <a:pt x="57017" y="364"/>
                    <a:pt x="0" y="129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47C6DE-D184-6899-1A26-0D83321A1343}"/>
                </a:ext>
              </a:extLst>
            </p:cNvPr>
            <p:cNvSpPr/>
            <p:nvPr/>
          </p:nvSpPr>
          <p:spPr>
            <a:xfrm>
              <a:off x="2826228" y="967556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6407727-6C18-3158-9198-B026BA8F64A3}"/>
                </a:ext>
              </a:extLst>
            </p:cNvPr>
            <p:cNvSpPr/>
            <p:nvPr/>
          </p:nvSpPr>
          <p:spPr>
            <a:xfrm>
              <a:off x="1749902" y="766396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6976D5-9656-A333-03BD-384BE6ADE2A1}"/>
                </a:ext>
              </a:extLst>
            </p:cNvPr>
            <p:cNvCxnSpPr/>
            <p:nvPr/>
          </p:nvCxnSpPr>
          <p:spPr>
            <a:xfrm flipV="1">
              <a:off x="1474469" y="98179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5EDA9A-1E33-50EB-5EC0-8CEADE7352B6}"/>
                </a:ext>
              </a:extLst>
            </p:cNvPr>
            <p:cNvCxnSpPr>
              <a:cxnSpLocks/>
            </p:cNvCxnSpPr>
            <p:nvPr/>
          </p:nvCxnSpPr>
          <p:spPr>
            <a:xfrm>
              <a:off x="1474469" y="1761879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5B1D5F-D3CA-0713-37C5-BDB3A2AE33D9}"/>
                </a:ext>
              </a:extLst>
            </p:cNvPr>
            <p:cNvSpPr txBox="1"/>
            <p:nvPr/>
          </p:nvSpPr>
          <p:spPr>
            <a:xfrm rot="16200000">
              <a:off x="563190" y="791529"/>
              <a:ext cx="14487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Agregate F-cost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AD1048-74DF-215E-D0D9-39E03AEC8DA0}"/>
                </a:ext>
              </a:extLst>
            </p:cNvPr>
            <p:cNvSpPr/>
            <p:nvPr/>
          </p:nvSpPr>
          <p:spPr>
            <a:xfrm>
              <a:off x="1544319" y="485529"/>
              <a:ext cx="2552700" cy="1160443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52700" h="1160443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6033" y="159808"/>
                    <a:pt x="476250" y="133350"/>
                  </a:cubicBezTo>
                  <a:cubicBezTo>
                    <a:pt x="516467" y="106892"/>
                    <a:pt x="591608" y="105833"/>
                    <a:pt x="635000" y="152400"/>
                  </a:cubicBezTo>
                  <a:cubicBezTo>
                    <a:pt x="678392" y="198967"/>
                    <a:pt x="716492" y="309033"/>
                    <a:pt x="736600" y="412750"/>
                  </a:cubicBezTo>
                  <a:cubicBezTo>
                    <a:pt x="756708" y="516467"/>
                    <a:pt x="736600" y="697442"/>
                    <a:pt x="755650" y="774700"/>
                  </a:cubicBezTo>
                  <a:cubicBezTo>
                    <a:pt x="774700" y="851958"/>
                    <a:pt x="821267" y="880533"/>
                    <a:pt x="850900" y="876300"/>
                  </a:cubicBezTo>
                  <a:cubicBezTo>
                    <a:pt x="880533" y="872067"/>
                    <a:pt x="904875" y="855133"/>
                    <a:pt x="933450" y="749300"/>
                  </a:cubicBezTo>
                  <a:cubicBezTo>
                    <a:pt x="962025" y="643467"/>
                    <a:pt x="982133" y="329141"/>
                    <a:pt x="1022350" y="241300"/>
                  </a:cubicBezTo>
                  <a:cubicBezTo>
                    <a:pt x="1062567" y="153459"/>
                    <a:pt x="1128183" y="176742"/>
                    <a:pt x="1174750" y="222250"/>
                  </a:cubicBezTo>
                  <a:cubicBezTo>
                    <a:pt x="1221317" y="267758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03917" y="187325"/>
                    <a:pt x="1758950" y="311150"/>
                  </a:cubicBezTo>
                  <a:cubicBezTo>
                    <a:pt x="1813983" y="434975"/>
                    <a:pt x="1867958" y="891117"/>
                    <a:pt x="1924050" y="1028700"/>
                  </a:cubicBezTo>
                  <a:cubicBezTo>
                    <a:pt x="1980142" y="1166283"/>
                    <a:pt x="2053167" y="1184275"/>
                    <a:pt x="2095500" y="1136650"/>
                  </a:cubicBezTo>
                  <a:cubicBezTo>
                    <a:pt x="2137833" y="1089025"/>
                    <a:pt x="2101850" y="930275"/>
                    <a:pt x="2178050" y="742950"/>
                  </a:cubicBezTo>
                  <a:cubicBezTo>
                    <a:pt x="2254250" y="55562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63E76-E194-3D64-8642-8C0C68EA46C0}"/>
                </a:ext>
              </a:extLst>
            </p:cNvPr>
            <p:cNvSpPr txBox="1"/>
            <p:nvPr/>
          </p:nvSpPr>
          <p:spPr>
            <a:xfrm>
              <a:off x="1670625" y="80311"/>
              <a:ext cx="104676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Local minima without</a:t>
              </a:r>
            </a:p>
            <a:p>
              <a:pPr algn="ctr"/>
              <a:r>
                <a:rPr lang="en-US" sz="9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9EB6257-1AB7-6AF5-4E15-15EADAF69D0F}"/>
                </a:ext>
              </a:extLst>
            </p:cNvPr>
            <p:cNvSpPr/>
            <p:nvPr/>
          </p:nvSpPr>
          <p:spPr>
            <a:xfrm>
              <a:off x="2732086" y="280989"/>
              <a:ext cx="225107" cy="671266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3B01EAE-0E8A-58B0-73E0-3018F73FAD4B}"/>
                </a:ext>
              </a:extLst>
            </p:cNvPr>
            <p:cNvSpPr/>
            <p:nvPr/>
          </p:nvSpPr>
          <p:spPr>
            <a:xfrm flipH="1">
              <a:off x="1853414" y="358002"/>
              <a:ext cx="121823" cy="39032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0 h 571500"/>
                <a:gd name="connsiteX1" fmla="*/ 119062 w 176212"/>
                <a:gd name="connsiteY1" fmla="*/ 157163 h 571500"/>
                <a:gd name="connsiteX2" fmla="*/ 176212 w 176212"/>
                <a:gd name="connsiteY2" fmla="*/ 571500 h 571500"/>
                <a:gd name="connsiteX0" fmla="*/ 0 w 176212"/>
                <a:gd name="connsiteY0" fmla="*/ 0 h 571500"/>
                <a:gd name="connsiteX1" fmla="*/ 144540 w 176212"/>
                <a:gd name="connsiteY1" fmla="*/ 227755 h 571500"/>
                <a:gd name="connsiteX2" fmla="*/ 176212 w 176212"/>
                <a:gd name="connsiteY2" fmla="*/ 571500 h 57150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  <a:gd name="connsiteX0" fmla="*/ 0 w 130349"/>
                <a:gd name="connsiteY0" fmla="*/ 0 h 578560"/>
                <a:gd name="connsiteX1" fmla="*/ 98677 w 130349"/>
                <a:gd name="connsiteY1" fmla="*/ 234815 h 578560"/>
                <a:gd name="connsiteX2" fmla="*/ 130349 w 130349"/>
                <a:gd name="connsiteY2" fmla="*/ 578560 h 57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349" h="578560">
                  <a:moveTo>
                    <a:pt x="0" y="0"/>
                  </a:moveTo>
                  <a:cubicBezTo>
                    <a:pt x="42069" y="98456"/>
                    <a:pt x="69308" y="139565"/>
                    <a:pt x="98677" y="234815"/>
                  </a:cubicBezTo>
                  <a:cubicBezTo>
                    <a:pt x="128046" y="330065"/>
                    <a:pt x="116458" y="419016"/>
                    <a:pt x="130349" y="578560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378FB-33AB-2875-0156-E243D6E2358F}"/>
                </a:ext>
              </a:extLst>
            </p:cNvPr>
            <p:cNvSpPr txBox="1"/>
            <p:nvPr/>
          </p:nvSpPr>
          <p:spPr>
            <a:xfrm>
              <a:off x="1515063" y="1603930"/>
              <a:ext cx="1679948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Minima with design-rule violations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70FC81-EF02-891B-290D-E644ABFDE244}"/>
                </a:ext>
              </a:extLst>
            </p:cNvPr>
            <p:cNvSpPr/>
            <p:nvPr/>
          </p:nvSpPr>
          <p:spPr>
            <a:xfrm flipV="1">
              <a:off x="2257497" y="1385640"/>
              <a:ext cx="123435" cy="22726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06DB2D-B853-2C5B-D7AD-0EE4463EBB23}"/>
                </a:ext>
              </a:extLst>
            </p:cNvPr>
            <p:cNvSpPr/>
            <p:nvPr/>
          </p:nvSpPr>
          <p:spPr>
            <a:xfrm rot="16200000">
              <a:off x="3177179" y="1341527"/>
              <a:ext cx="45719" cy="51997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562" h="623887">
                  <a:moveTo>
                    <a:pt x="0" y="0"/>
                  </a:moveTo>
                  <a:cubicBezTo>
                    <a:pt x="45640" y="8731"/>
                    <a:pt x="91281" y="17462"/>
                    <a:pt x="133350" y="52387"/>
                  </a:cubicBezTo>
                  <a:cubicBezTo>
                    <a:pt x="175419" y="87312"/>
                    <a:pt x="223043" y="114300"/>
                    <a:pt x="252412" y="209550"/>
                  </a:cubicBezTo>
                  <a:cubicBezTo>
                    <a:pt x="281781" y="304800"/>
                    <a:pt x="295671" y="464343"/>
                    <a:pt x="309562" y="623887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D0C843-3251-73FB-D904-C89F46EA3D1A}"/>
                </a:ext>
              </a:extLst>
            </p:cNvPr>
            <p:cNvSpPr txBox="1"/>
            <p:nvPr/>
          </p:nvSpPr>
          <p:spPr>
            <a:xfrm>
              <a:off x="3167215" y="86491"/>
              <a:ext cx="104996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Global minimum with</a:t>
              </a:r>
            </a:p>
            <a:p>
              <a:pPr algn="ctr"/>
              <a:r>
                <a:rPr lang="en-US" sz="9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84E346-2BC4-EADD-39CB-6AE27778E471}"/>
                </a:ext>
              </a:extLst>
            </p:cNvPr>
            <p:cNvSpPr/>
            <p:nvPr/>
          </p:nvSpPr>
          <p:spPr>
            <a:xfrm rot="10800000" flipV="1">
              <a:off x="3564096" y="400274"/>
              <a:ext cx="97947" cy="1074783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0AAA4C-1C37-5DB3-74E5-1B76E11BACF3}"/>
                </a:ext>
              </a:extLst>
            </p:cNvPr>
            <p:cNvSpPr txBox="1"/>
            <p:nvPr/>
          </p:nvSpPr>
          <p:spPr>
            <a:xfrm>
              <a:off x="1710141" y="1776295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7AC4F7-44B3-B5F9-22B3-CFB91E065F12}"/>
                </a:ext>
              </a:extLst>
            </p:cNvPr>
            <p:cNvSpPr txBox="1"/>
            <p:nvPr/>
          </p:nvSpPr>
          <p:spPr>
            <a:xfrm>
              <a:off x="1779636" y="837917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D7E869-294B-E016-34CA-F590D40C6D76}"/>
                </a:ext>
              </a:extLst>
            </p:cNvPr>
            <p:cNvSpPr txBox="1"/>
            <p:nvPr/>
          </p:nvSpPr>
          <p:spPr>
            <a:xfrm>
              <a:off x="2327961" y="1046878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674EA6-A323-69D9-0721-67FBBECB43C9}"/>
                </a:ext>
              </a:extLst>
            </p:cNvPr>
            <p:cNvSpPr txBox="1"/>
            <p:nvPr/>
          </p:nvSpPr>
          <p:spPr>
            <a:xfrm>
              <a:off x="2893036" y="1028165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5C23AC-6A56-FC31-68FD-0F251A08B530}"/>
                </a:ext>
              </a:extLst>
            </p:cNvPr>
            <p:cNvSpPr txBox="1"/>
            <p:nvPr/>
          </p:nvSpPr>
          <p:spPr>
            <a:xfrm>
              <a:off x="3703727" y="1339435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5B1E4A-4583-FBBE-B524-E8549EBB3FD5}"/>
                </a:ext>
              </a:extLst>
            </p:cNvPr>
            <p:cNvSpPr txBox="1"/>
            <p:nvPr/>
          </p:nvSpPr>
          <p:spPr>
            <a:xfrm>
              <a:off x="888758" y="-73577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a.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C8B9-1296-6646-A167-79D7ED00D671}"/>
              </a:ext>
            </a:extLst>
          </p:cNvPr>
          <p:cNvGrpSpPr/>
          <p:nvPr/>
        </p:nvGrpSpPr>
        <p:grpSpPr>
          <a:xfrm>
            <a:off x="4766766" y="1613034"/>
            <a:ext cx="3207470" cy="2140203"/>
            <a:chOff x="888758" y="2473586"/>
            <a:chExt cx="3207470" cy="214020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81F504-4A55-0E37-7255-E9D9750EAA50}"/>
                </a:ext>
              </a:extLst>
            </p:cNvPr>
            <p:cNvSpPr/>
            <p:nvPr/>
          </p:nvSpPr>
          <p:spPr>
            <a:xfrm>
              <a:off x="3405666" y="3469337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344CA9E-67D5-3F71-2AB4-603FC4BEE3D5}"/>
                </a:ext>
              </a:extLst>
            </p:cNvPr>
            <p:cNvSpPr/>
            <p:nvPr/>
          </p:nvSpPr>
          <p:spPr>
            <a:xfrm>
              <a:off x="2234090" y="3277483"/>
              <a:ext cx="245270" cy="45015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743" h="60587">
                  <a:moveTo>
                    <a:pt x="0" y="257"/>
                  </a:moveTo>
                  <a:cubicBezTo>
                    <a:pt x="28708" y="44046"/>
                    <a:pt x="44909" y="34688"/>
                    <a:pt x="78908" y="48447"/>
                  </a:cubicBezTo>
                  <a:cubicBezTo>
                    <a:pt x="142177" y="59938"/>
                    <a:pt x="130251" y="57821"/>
                    <a:pt x="209247" y="60587"/>
                  </a:cubicBezTo>
                  <a:cubicBezTo>
                    <a:pt x="244943" y="37713"/>
                    <a:pt x="258898" y="39633"/>
                    <a:pt x="278743" y="3650"/>
                  </a:cubicBezTo>
                  <a:cubicBezTo>
                    <a:pt x="236675" y="1005"/>
                    <a:pt x="57017" y="-669"/>
                    <a:pt x="0" y="2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F8B6B8-908E-8EC6-0CD5-C45EF4EE2746}"/>
                </a:ext>
              </a:extLst>
            </p:cNvPr>
            <p:cNvSpPr/>
            <p:nvPr/>
          </p:nvSpPr>
          <p:spPr>
            <a:xfrm>
              <a:off x="2825437" y="3542467"/>
              <a:ext cx="261144" cy="7184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44" h="71846">
                  <a:moveTo>
                    <a:pt x="0" y="6131"/>
                  </a:moveTo>
                  <a:cubicBezTo>
                    <a:pt x="28708" y="49920"/>
                    <a:pt x="42201" y="54285"/>
                    <a:pt x="76200" y="68044"/>
                  </a:cubicBezTo>
                  <a:cubicBezTo>
                    <a:pt x="105436" y="74659"/>
                    <a:pt x="169598" y="72542"/>
                    <a:pt x="194469" y="62488"/>
                  </a:cubicBezTo>
                  <a:cubicBezTo>
                    <a:pt x="219340" y="52434"/>
                    <a:pt x="241299" y="36558"/>
                    <a:pt x="261144" y="575"/>
                  </a:cubicBezTo>
                  <a:cubicBezTo>
                    <a:pt x="219076" y="-2070"/>
                    <a:pt x="57017" y="5205"/>
                    <a:pt x="0" y="613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FED0BD-1D45-05EB-3ED6-F1785418508C}"/>
                </a:ext>
              </a:extLst>
            </p:cNvPr>
            <p:cNvSpPr/>
            <p:nvPr/>
          </p:nvSpPr>
          <p:spPr>
            <a:xfrm>
              <a:off x="1749111" y="3341307"/>
              <a:ext cx="208757" cy="63413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757" h="63413">
                  <a:moveTo>
                    <a:pt x="0" y="121"/>
                  </a:moveTo>
                  <a:cubicBezTo>
                    <a:pt x="28708" y="43910"/>
                    <a:pt x="30295" y="48275"/>
                    <a:pt x="64294" y="62034"/>
                  </a:cubicBezTo>
                  <a:cubicBezTo>
                    <a:pt x="93530" y="68649"/>
                    <a:pt x="150548" y="49863"/>
                    <a:pt x="175419" y="39809"/>
                  </a:cubicBezTo>
                  <a:cubicBezTo>
                    <a:pt x="200290" y="29755"/>
                    <a:pt x="188912" y="42455"/>
                    <a:pt x="208757" y="6472"/>
                  </a:cubicBezTo>
                  <a:cubicBezTo>
                    <a:pt x="166689" y="3827"/>
                    <a:pt x="57017" y="-805"/>
                    <a:pt x="0" y="121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E01EAD-D583-D56F-180A-0B833370E808}"/>
                </a:ext>
              </a:extLst>
            </p:cNvPr>
            <p:cNvCxnSpPr/>
            <p:nvPr/>
          </p:nvCxnSpPr>
          <p:spPr>
            <a:xfrm flipV="1">
              <a:off x="1473678" y="26730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97BB5D2-BA6B-59DE-2A63-9EE263397BEB}"/>
                </a:ext>
              </a:extLst>
            </p:cNvPr>
            <p:cNvCxnSpPr>
              <a:cxnSpLocks/>
            </p:cNvCxnSpPr>
            <p:nvPr/>
          </p:nvCxnSpPr>
          <p:spPr>
            <a:xfrm>
              <a:off x="1473678" y="43367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7F350-6EDF-5C2D-404F-70566926DC00}"/>
                </a:ext>
              </a:extLst>
            </p:cNvPr>
            <p:cNvSpPr txBox="1"/>
            <p:nvPr/>
          </p:nvSpPr>
          <p:spPr>
            <a:xfrm rot="16200000">
              <a:off x="507630" y="33664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094520-F256-7792-8206-79B0657467D8}"/>
                </a:ext>
              </a:extLst>
            </p:cNvPr>
            <p:cNvSpPr txBox="1"/>
            <p:nvPr/>
          </p:nvSpPr>
          <p:spPr>
            <a:xfrm>
              <a:off x="1709433" y="43367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57C143-C0F0-5971-0547-C7D948BB524A}"/>
                </a:ext>
              </a:extLst>
            </p:cNvPr>
            <p:cNvSpPr/>
            <p:nvPr/>
          </p:nvSpPr>
          <p:spPr>
            <a:xfrm>
              <a:off x="1543528" y="3060440"/>
              <a:ext cx="2552700" cy="554208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52700" h="554208">
                  <a:moveTo>
                    <a:pt x="0" y="0"/>
                  </a:moveTo>
                  <a:cubicBezTo>
                    <a:pt x="46037" y="4233"/>
                    <a:pt x="92075" y="8467"/>
                    <a:pt x="120650" y="38100"/>
                  </a:cubicBezTo>
                  <a:cubicBezTo>
                    <a:pt x="149225" y="67733"/>
                    <a:pt x="152400" y="129117"/>
                    <a:pt x="171450" y="177800"/>
                  </a:cubicBezTo>
                  <a:cubicBezTo>
                    <a:pt x="190500" y="226483"/>
                    <a:pt x="197909" y="307975"/>
                    <a:pt x="234950" y="330200"/>
                  </a:cubicBezTo>
                  <a:cubicBezTo>
                    <a:pt x="271991" y="352425"/>
                    <a:pt x="353483" y="343958"/>
                    <a:pt x="393700" y="311150"/>
                  </a:cubicBezTo>
                  <a:cubicBezTo>
                    <a:pt x="433917" y="278342"/>
                    <a:pt x="438812" y="161793"/>
                    <a:pt x="476250" y="133350"/>
                  </a:cubicBezTo>
                  <a:cubicBezTo>
                    <a:pt x="513688" y="104907"/>
                    <a:pt x="581289" y="124619"/>
                    <a:pt x="618331" y="140494"/>
                  </a:cubicBezTo>
                  <a:cubicBezTo>
                    <a:pt x="655373" y="156369"/>
                    <a:pt x="657754" y="207963"/>
                    <a:pt x="698500" y="228600"/>
                  </a:cubicBezTo>
                  <a:cubicBezTo>
                    <a:pt x="739246" y="249237"/>
                    <a:pt x="815181" y="268288"/>
                    <a:pt x="862806" y="264319"/>
                  </a:cubicBezTo>
                  <a:cubicBezTo>
                    <a:pt x="910431" y="260350"/>
                    <a:pt x="932259" y="211800"/>
                    <a:pt x="984250" y="204788"/>
                  </a:cubicBezTo>
                  <a:cubicBezTo>
                    <a:pt x="1036241" y="197776"/>
                    <a:pt x="1121833" y="170656"/>
                    <a:pt x="1174750" y="222250"/>
                  </a:cubicBezTo>
                  <a:cubicBezTo>
                    <a:pt x="1227667" y="273844"/>
                    <a:pt x="1246717" y="463550"/>
                    <a:pt x="1301750" y="514350"/>
                  </a:cubicBezTo>
                  <a:cubicBezTo>
                    <a:pt x="1356783" y="565150"/>
                    <a:pt x="1456267" y="565150"/>
                    <a:pt x="1504950" y="527050"/>
                  </a:cubicBezTo>
                  <a:cubicBezTo>
                    <a:pt x="1553633" y="488950"/>
                    <a:pt x="1551517" y="321733"/>
                    <a:pt x="1593850" y="285750"/>
                  </a:cubicBezTo>
                  <a:cubicBezTo>
                    <a:pt x="1636183" y="249767"/>
                    <a:pt x="1713442" y="288925"/>
                    <a:pt x="1758950" y="311150"/>
                  </a:cubicBezTo>
                  <a:cubicBezTo>
                    <a:pt x="1804458" y="333375"/>
                    <a:pt x="1822053" y="392906"/>
                    <a:pt x="1866900" y="419100"/>
                  </a:cubicBezTo>
                  <a:cubicBezTo>
                    <a:pt x="1911747" y="445294"/>
                    <a:pt x="1950773" y="484187"/>
                    <a:pt x="2028031" y="468312"/>
                  </a:cubicBezTo>
                  <a:cubicBezTo>
                    <a:pt x="2105289" y="452437"/>
                    <a:pt x="2228850" y="415925"/>
                    <a:pt x="2330450" y="323850"/>
                  </a:cubicBezTo>
                  <a:cubicBezTo>
                    <a:pt x="2470150" y="168275"/>
                    <a:pt x="2403475" y="284162"/>
                    <a:pt x="2552700" y="127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E71710-180A-C759-310F-174C919D24A5}"/>
                </a:ext>
              </a:extLst>
            </p:cNvPr>
            <p:cNvSpPr/>
            <p:nvPr/>
          </p:nvSpPr>
          <p:spPr>
            <a:xfrm>
              <a:off x="2875763" y="2991318"/>
              <a:ext cx="87802" cy="510800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176212"/>
                <a:gd name="connsiteY0" fmla="*/ 1 h 571501"/>
                <a:gd name="connsiteX1" fmla="*/ 119062 w 176212"/>
                <a:gd name="connsiteY1" fmla="*/ 157164 h 571501"/>
                <a:gd name="connsiteX2" fmla="*/ 176212 w 176212"/>
                <a:gd name="connsiteY2" fmla="*/ 571501 h 571501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4 w 241784"/>
                <a:gd name="connsiteY1" fmla="*/ 203226 h 617563"/>
                <a:gd name="connsiteX2" fmla="*/ 241784 w 241784"/>
                <a:gd name="connsiteY2" fmla="*/ 617563 h 617563"/>
                <a:gd name="connsiteX0" fmla="*/ 0 w 241784"/>
                <a:gd name="connsiteY0" fmla="*/ 0 h 617563"/>
                <a:gd name="connsiteX1" fmla="*/ 184633 w 241784"/>
                <a:gd name="connsiteY1" fmla="*/ 240654 h 617563"/>
                <a:gd name="connsiteX2" fmla="*/ 241784 w 241784"/>
                <a:gd name="connsiteY2" fmla="*/ 617563 h 617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84" h="617563">
                  <a:moveTo>
                    <a:pt x="0" y="0"/>
                  </a:moveTo>
                  <a:cubicBezTo>
                    <a:pt x="87971" y="52198"/>
                    <a:pt x="155264" y="145404"/>
                    <a:pt x="184633" y="240654"/>
                  </a:cubicBezTo>
                  <a:cubicBezTo>
                    <a:pt x="214002" y="335904"/>
                    <a:pt x="227893" y="458019"/>
                    <a:pt x="241784" y="617563"/>
                  </a:cubicBez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D4507-AFA7-3BC2-CF12-71D6FB70BF40}"/>
                </a:ext>
              </a:extLst>
            </p:cNvPr>
            <p:cNvSpPr txBox="1"/>
            <p:nvPr/>
          </p:nvSpPr>
          <p:spPr>
            <a:xfrm>
              <a:off x="1641791" y="4063371"/>
              <a:ext cx="9377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Local minima with</a:t>
              </a:r>
            </a:p>
            <a:p>
              <a:pPr algn="ctr"/>
              <a:r>
                <a:rPr lang="en-US" sz="800" b="1">
                  <a:solidFill>
                    <a:srgbClr val="C00000"/>
                  </a:solidFill>
                </a:rPr>
                <a:t>design-rule violations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781E1BD-7D7A-CDE1-4E08-305644FFE5D7}"/>
                </a:ext>
              </a:extLst>
            </p:cNvPr>
            <p:cNvSpPr/>
            <p:nvPr/>
          </p:nvSpPr>
          <p:spPr>
            <a:xfrm flipV="1">
              <a:off x="2205516" y="3376335"/>
              <a:ext cx="151209" cy="695394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AEAEBA-5F19-F086-B9F8-B7939FD4E8EE}"/>
                </a:ext>
              </a:extLst>
            </p:cNvPr>
            <p:cNvSpPr/>
            <p:nvPr/>
          </p:nvSpPr>
          <p:spPr>
            <a:xfrm flipV="1">
              <a:off x="2553178" y="3543020"/>
              <a:ext cx="937022" cy="571571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E7E789-2B3C-CE80-9362-5BBD88DF0359}"/>
                </a:ext>
              </a:extLst>
            </p:cNvPr>
            <p:cNvSpPr txBox="1"/>
            <p:nvPr/>
          </p:nvSpPr>
          <p:spPr>
            <a:xfrm>
              <a:off x="1613877" y="2697276"/>
              <a:ext cx="1343316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Global minimum without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design-rule violations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741D4E-EE0C-0F46-2E93-6E8B07995D89}"/>
                </a:ext>
              </a:extLst>
            </p:cNvPr>
            <p:cNvSpPr txBox="1"/>
            <p:nvPr/>
          </p:nvSpPr>
          <p:spPr>
            <a:xfrm>
              <a:off x="1800060" y="33847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7A8C578-3583-1CB6-72FA-9DE4C4682266}"/>
                </a:ext>
              </a:extLst>
            </p:cNvPr>
            <p:cNvSpPr txBox="1"/>
            <p:nvPr/>
          </p:nvSpPr>
          <p:spPr>
            <a:xfrm>
              <a:off x="2282397" y="3018652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280077-48EB-0A4F-B4BD-5006C7124A4C}"/>
                </a:ext>
              </a:extLst>
            </p:cNvPr>
            <p:cNvSpPr txBox="1"/>
            <p:nvPr/>
          </p:nvSpPr>
          <p:spPr>
            <a:xfrm>
              <a:off x="2913460" y="3574974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2E75AF-6BFD-3995-E86F-EBC57EA82ABF}"/>
                </a:ext>
              </a:extLst>
            </p:cNvPr>
            <p:cNvSpPr txBox="1"/>
            <p:nvPr/>
          </p:nvSpPr>
          <p:spPr>
            <a:xfrm>
              <a:off x="3497908" y="3207514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2E0673-5A99-B380-179B-C9E93B6FB0EA}"/>
                </a:ext>
              </a:extLst>
            </p:cNvPr>
            <p:cNvSpPr txBox="1"/>
            <p:nvPr/>
          </p:nvSpPr>
          <p:spPr>
            <a:xfrm>
              <a:off x="888758" y="2473586"/>
              <a:ext cx="285335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b.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A35AB9-92E7-701B-631D-E0D1A59E4255}"/>
              </a:ext>
            </a:extLst>
          </p:cNvPr>
          <p:cNvGrpSpPr/>
          <p:nvPr/>
        </p:nvGrpSpPr>
        <p:grpSpPr>
          <a:xfrm>
            <a:off x="4767557" y="4286633"/>
            <a:ext cx="3206679" cy="2145940"/>
            <a:chOff x="888758" y="5020749"/>
            <a:chExt cx="3206679" cy="214594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C58EED-CDA7-CDB9-6FBA-B9434BBF1609}"/>
                </a:ext>
              </a:extLst>
            </p:cNvPr>
            <p:cNvSpPr/>
            <p:nvPr/>
          </p:nvSpPr>
          <p:spPr>
            <a:xfrm>
              <a:off x="3411225" y="5469782"/>
              <a:ext cx="340518" cy="6005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63872"/>
                <a:gd name="connsiteX1" fmla="*/ 76201 w 301665"/>
                <a:gd name="connsiteY1" fmla="*/ 56485 h 63872"/>
                <a:gd name="connsiteX2" fmla="*/ 198971 w 301665"/>
                <a:gd name="connsiteY2" fmla="*/ 58243 h 63872"/>
                <a:gd name="connsiteX3" fmla="*/ 301665 w 301665"/>
                <a:gd name="connsiteY3" fmla="*/ 1205 h 63872"/>
                <a:gd name="connsiteX4" fmla="*/ 0 w 301665"/>
                <a:gd name="connsiteY4" fmla="*/ 1886 h 63872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301665"/>
                <a:gd name="connsiteY0" fmla="*/ 1886 h 71374"/>
                <a:gd name="connsiteX1" fmla="*/ 76201 w 301665"/>
                <a:gd name="connsiteY1" fmla="*/ 56485 h 71374"/>
                <a:gd name="connsiteX2" fmla="*/ 176459 w 301665"/>
                <a:gd name="connsiteY2" fmla="*/ 67995 h 71374"/>
                <a:gd name="connsiteX3" fmla="*/ 301665 w 301665"/>
                <a:gd name="connsiteY3" fmla="*/ 1205 h 71374"/>
                <a:gd name="connsiteX4" fmla="*/ 0 w 30166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71374"/>
                <a:gd name="connsiteX1" fmla="*/ 76201 w 283655"/>
                <a:gd name="connsiteY1" fmla="*/ 56485 h 71374"/>
                <a:gd name="connsiteX2" fmla="*/ 176459 w 283655"/>
                <a:gd name="connsiteY2" fmla="*/ 67995 h 71374"/>
                <a:gd name="connsiteX3" fmla="*/ 283655 w 283655"/>
                <a:gd name="connsiteY3" fmla="*/ 1205 h 71374"/>
                <a:gd name="connsiteX4" fmla="*/ 0 w 283655"/>
                <a:gd name="connsiteY4" fmla="*/ 1886 h 713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76201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59074"/>
                <a:gd name="connsiteX1" fmla="*/ 84136 w 283655"/>
                <a:gd name="connsiteY1" fmla="*/ 56485 h 59074"/>
                <a:gd name="connsiteX2" fmla="*/ 158607 w 283655"/>
                <a:gd name="connsiteY2" fmla="*/ 46054 h 59074"/>
                <a:gd name="connsiteX3" fmla="*/ 283655 w 283655"/>
                <a:gd name="connsiteY3" fmla="*/ 1205 h 59074"/>
                <a:gd name="connsiteX4" fmla="*/ 0 w 283655"/>
                <a:gd name="connsiteY4" fmla="*/ 1886 h 59074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2419"/>
                <a:gd name="connsiteX1" fmla="*/ 84136 w 283655"/>
                <a:gd name="connsiteY1" fmla="*/ 56485 h 62419"/>
                <a:gd name="connsiteX2" fmla="*/ 168525 w 283655"/>
                <a:gd name="connsiteY2" fmla="*/ 55805 h 62419"/>
                <a:gd name="connsiteX3" fmla="*/ 283655 w 283655"/>
                <a:gd name="connsiteY3" fmla="*/ 1205 h 62419"/>
                <a:gd name="connsiteX4" fmla="*/ 0 w 283655"/>
                <a:gd name="connsiteY4" fmla="*/ 1886 h 62419"/>
                <a:gd name="connsiteX0" fmla="*/ 0 w 283655"/>
                <a:gd name="connsiteY0" fmla="*/ 1886 h 61482"/>
                <a:gd name="connsiteX1" fmla="*/ 84136 w 283655"/>
                <a:gd name="connsiteY1" fmla="*/ 56485 h 61482"/>
                <a:gd name="connsiteX2" fmla="*/ 168525 w 283655"/>
                <a:gd name="connsiteY2" fmla="*/ 55805 h 61482"/>
                <a:gd name="connsiteX3" fmla="*/ 283655 w 283655"/>
                <a:gd name="connsiteY3" fmla="*/ 1205 h 61482"/>
                <a:gd name="connsiteX4" fmla="*/ 0 w 283655"/>
                <a:gd name="connsiteY4" fmla="*/ 1886 h 6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5" h="61482">
                  <a:moveTo>
                    <a:pt x="0" y="1886"/>
                  </a:moveTo>
                  <a:cubicBezTo>
                    <a:pt x="38626" y="35924"/>
                    <a:pt x="48154" y="35412"/>
                    <a:pt x="84136" y="56485"/>
                  </a:cubicBezTo>
                  <a:cubicBezTo>
                    <a:pt x="113372" y="63100"/>
                    <a:pt x="135720" y="63420"/>
                    <a:pt x="168525" y="55805"/>
                  </a:cubicBezTo>
                  <a:cubicBezTo>
                    <a:pt x="220412" y="31124"/>
                    <a:pt x="219634" y="34750"/>
                    <a:pt x="283655" y="1205"/>
                  </a:cubicBezTo>
                  <a:cubicBezTo>
                    <a:pt x="241587" y="-1440"/>
                    <a:pt x="57017" y="960"/>
                    <a:pt x="0" y="1886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88B716-1BEF-F9A7-FF6D-3B6BA91507C9}"/>
                </a:ext>
              </a:extLst>
            </p:cNvPr>
            <p:cNvSpPr/>
            <p:nvPr/>
          </p:nvSpPr>
          <p:spPr>
            <a:xfrm>
              <a:off x="2246689" y="5406487"/>
              <a:ext cx="219077" cy="5003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65646"/>
                <a:gd name="connsiteY0" fmla="*/ 6131 h 71846"/>
                <a:gd name="connsiteX1" fmla="*/ 80702 w 265646"/>
                <a:gd name="connsiteY1" fmla="*/ 68044 h 71846"/>
                <a:gd name="connsiteX2" fmla="*/ 198971 w 265646"/>
                <a:gd name="connsiteY2" fmla="*/ 62488 h 71846"/>
                <a:gd name="connsiteX3" fmla="*/ 265646 w 265646"/>
                <a:gd name="connsiteY3" fmla="*/ 575 h 71846"/>
                <a:gd name="connsiteX4" fmla="*/ 0 w 265646"/>
                <a:gd name="connsiteY4" fmla="*/ 6131 h 71846"/>
                <a:gd name="connsiteX0" fmla="*/ 0 w 265646"/>
                <a:gd name="connsiteY0" fmla="*/ 6131 h 68117"/>
                <a:gd name="connsiteX1" fmla="*/ 76201 w 265646"/>
                <a:gd name="connsiteY1" fmla="*/ 60730 h 68117"/>
                <a:gd name="connsiteX2" fmla="*/ 198971 w 265646"/>
                <a:gd name="connsiteY2" fmla="*/ 62488 h 68117"/>
                <a:gd name="connsiteX3" fmla="*/ 265646 w 265646"/>
                <a:gd name="connsiteY3" fmla="*/ 575 h 68117"/>
                <a:gd name="connsiteX4" fmla="*/ 0 w 265646"/>
                <a:gd name="connsiteY4" fmla="*/ 6131 h 68117"/>
                <a:gd name="connsiteX0" fmla="*/ 0 w 286861"/>
                <a:gd name="connsiteY0" fmla="*/ 1290 h 63276"/>
                <a:gd name="connsiteX1" fmla="*/ 76201 w 286861"/>
                <a:gd name="connsiteY1" fmla="*/ 55889 h 63276"/>
                <a:gd name="connsiteX2" fmla="*/ 198971 w 286861"/>
                <a:gd name="connsiteY2" fmla="*/ 57647 h 63276"/>
                <a:gd name="connsiteX3" fmla="*/ 286861 w 286861"/>
                <a:gd name="connsiteY3" fmla="*/ 1477 h 63276"/>
                <a:gd name="connsiteX4" fmla="*/ 0 w 286861"/>
                <a:gd name="connsiteY4" fmla="*/ 1290 h 63276"/>
                <a:gd name="connsiteX0" fmla="*/ 0 w 286861"/>
                <a:gd name="connsiteY0" fmla="*/ 1290 h 60625"/>
                <a:gd name="connsiteX1" fmla="*/ 76201 w 286861"/>
                <a:gd name="connsiteY1" fmla="*/ 55889 h 60625"/>
                <a:gd name="connsiteX2" fmla="*/ 228143 w 286861"/>
                <a:gd name="connsiteY2" fmla="*/ 52772 h 60625"/>
                <a:gd name="connsiteX3" fmla="*/ 286861 w 286861"/>
                <a:gd name="connsiteY3" fmla="*/ 1477 h 60625"/>
                <a:gd name="connsiteX4" fmla="*/ 0 w 286861"/>
                <a:gd name="connsiteY4" fmla="*/ 1290 h 60625"/>
                <a:gd name="connsiteX0" fmla="*/ 0 w 286861"/>
                <a:gd name="connsiteY0" fmla="*/ 1290 h 62658"/>
                <a:gd name="connsiteX1" fmla="*/ 76201 w 286861"/>
                <a:gd name="connsiteY1" fmla="*/ 55889 h 62658"/>
                <a:gd name="connsiteX2" fmla="*/ 228143 w 286861"/>
                <a:gd name="connsiteY2" fmla="*/ 52772 h 62658"/>
                <a:gd name="connsiteX3" fmla="*/ 286861 w 286861"/>
                <a:gd name="connsiteY3" fmla="*/ 1477 h 62658"/>
                <a:gd name="connsiteX4" fmla="*/ 0 w 286861"/>
                <a:gd name="connsiteY4" fmla="*/ 1290 h 62658"/>
                <a:gd name="connsiteX0" fmla="*/ 0 w 286861"/>
                <a:gd name="connsiteY0" fmla="*/ 1290 h 63662"/>
                <a:gd name="connsiteX1" fmla="*/ 76201 w 286861"/>
                <a:gd name="connsiteY1" fmla="*/ 55889 h 63662"/>
                <a:gd name="connsiteX2" fmla="*/ 203834 w 286861"/>
                <a:gd name="connsiteY2" fmla="*/ 55209 h 63662"/>
                <a:gd name="connsiteX3" fmla="*/ 286861 w 286861"/>
                <a:gd name="connsiteY3" fmla="*/ 1477 h 63662"/>
                <a:gd name="connsiteX4" fmla="*/ 0 w 286861"/>
                <a:gd name="connsiteY4" fmla="*/ 1290 h 63662"/>
                <a:gd name="connsiteX0" fmla="*/ 0 w 286861"/>
                <a:gd name="connsiteY0" fmla="*/ 1290 h 59210"/>
                <a:gd name="connsiteX1" fmla="*/ 73495 w 286861"/>
                <a:gd name="connsiteY1" fmla="*/ 43069 h 59210"/>
                <a:gd name="connsiteX2" fmla="*/ 203834 w 286861"/>
                <a:gd name="connsiteY2" fmla="*/ 55209 h 59210"/>
                <a:gd name="connsiteX3" fmla="*/ 286861 w 286861"/>
                <a:gd name="connsiteY3" fmla="*/ 1477 h 59210"/>
                <a:gd name="connsiteX4" fmla="*/ 0 w 286861"/>
                <a:gd name="connsiteY4" fmla="*/ 1290 h 59210"/>
                <a:gd name="connsiteX0" fmla="*/ 0 w 286861"/>
                <a:gd name="connsiteY0" fmla="*/ 1290 h 55208"/>
                <a:gd name="connsiteX1" fmla="*/ 73495 w 286861"/>
                <a:gd name="connsiteY1" fmla="*/ 43069 h 55208"/>
                <a:gd name="connsiteX2" fmla="*/ 203834 w 286861"/>
                <a:gd name="connsiteY2" fmla="*/ 55209 h 55208"/>
                <a:gd name="connsiteX3" fmla="*/ 286861 w 286861"/>
                <a:gd name="connsiteY3" fmla="*/ 1477 h 55208"/>
                <a:gd name="connsiteX4" fmla="*/ 0 w 286861"/>
                <a:gd name="connsiteY4" fmla="*/ 1290 h 55208"/>
                <a:gd name="connsiteX0" fmla="*/ 0 w 286861"/>
                <a:gd name="connsiteY0" fmla="*/ 1290 h 55209"/>
                <a:gd name="connsiteX1" fmla="*/ 73495 w 286861"/>
                <a:gd name="connsiteY1" fmla="*/ 43069 h 55209"/>
                <a:gd name="connsiteX2" fmla="*/ 203834 w 286861"/>
                <a:gd name="connsiteY2" fmla="*/ 55209 h 55209"/>
                <a:gd name="connsiteX3" fmla="*/ 286861 w 286861"/>
                <a:gd name="connsiteY3" fmla="*/ 1477 h 55209"/>
                <a:gd name="connsiteX4" fmla="*/ 0 w 286861"/>
                <a:gd name="connsiteY4" fmla="*/ 1290 h 55209"/>
                <a:gd name="connsiteX0" fmla="*/ 0 w 273330"/>
                <a:gd name="connsiteY0" fmla="*/ 3811 h 57730"/>
                <a:gd name="connsiteX1" fmla="*/ 73495 w 273330"/>
                <a:gd name="connsiteY1" fmla="*/ 45590 h 57730"/>
                <a:gd name="connsiteX2" fmla="*/ 203834 w 273330"/>
                <a:gd name="connsiteY2" fmla="*/ 57730 h 57730"/>
                <a:gd name="connsiteX3" fmla="*/ 273330 w 273330"/>
                <a:gd name="connsiteY3" fmla="*/ 793 h 57730"/>
                <a:gd name="connsiteX4" fmla="*/ 0 w 273330"/>
                <a:gd name="connsiteY4" fmla="*/ 3811 h 57730"/>
                <a:gd name="connsiteX0" fmla="*/ 0 w 278743"/>
                <a:gd name="connsiteY0" fmla="*/ 257 h 60587"/>
                <a:gd name="connsiteX1" fmla="*/ 78908 w 278743"/>
                <a:gd name="connsiteY1" fmla="*/ 48447 h 60587"/>
                <a:gd name="connsiteX2" fmla="*/ 209247 w 278743"/>
                <a:gd name="connsiteY2" fmla="*/ 60587 h 60587"/>
                <a:gd name="connsiteX3" fmla="*/ 278743 w 278743"/>
                <a:gd name="connsiteY3" fmla="*/ 3650 h 60587"/>
                <a:gd name="connsiteX4" fmla="*/ 0 w 278743"/>
                <a:gd name="connsiteY4" fmla="*/ 257 h 60587"/>
                <a:gd name="connsiteX0" fmla="*/ 0 w 240856"/>
                <a:gd name="connsiteY0" fmla="*/ 114 h 63650"/>
                <a:gd name="connsiteX1" fmla="*/ 41021 w 240856"/>
                <a:gd name="connsiteY1" fmla="*/ 51510 h 63650"/>
                <a:gd name="connsiteX2" fmla="*/ 171360 w 240856"/>
                <a:gd name="connsiteY2" fmla="*/ 63650 h 63650"/>
                <a:gd name="connsiteX3" fmla="*/ 240856 w 240856"/>
                <a:gd name="connsiteY3" fmla="*/ 6713 h 63650"/>
                <a:gd name="connsiteX4" fmla="*/ 0 w 240856"/>
                <a:gd name="connsiteY4" fmla="*/ 114 h 63650"/>
                <a:gd name="connsiteX0" fmla="*/ 0 w 248975"/>
                <a:gd name="connsiteY0" fmla="*/ 3809 h 67345"/>
                <a:gd name="connsiteX1" fmla="*/ 41021 w 248975"/>
                <a:gd name="connsiteY1" fmla="*/ 55205 h 67345"/>
                <a:gd name="connsiteX2" fmla="*/ 171360 w 248975"/>
                <a:gd name="connsiteY2" fmla="*/ 67345 h 67345"/>
                <a:gd name="connsiteX3" fmla="*/ 248975 w 248975"/>
                <a:gd name="connsiteY3" fmla="*/ 793 h 67345"/>
                <a:gd name="connsiteX4" fmla="*/ 0 w 248975"/>
                <a:gd name="connsiteY4" fmla="*/ 3809 h 6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5" h="67345">
                  <a:moveTo>
                    <a:pt x="0" y="3809"/>
                  </a:moveTo>
                  <a:cubicBezTo>
                    <a:pt x="28708" y="47598"/>
                    <a:pt x="7022" y="41446"/>
                    <a:pt x="41021" y="55205"/>
                  </a:cubicBezTo>
                  <a:cubicBezTo>
                    <a:pt x="104290" y="66696"/>
                    <a:pt x="92364" y="64579"/>
                    <a:pt x="171360" y="67345"/>
                  </a:cubicBezTo>
                  <a:cubicBezTo>
                    <a:pt x="207056" y="44471"/>
                    <a:pt x="229130" y="36776"/>
                    <a:pt x="248975" y="793"/>
                  </a:cubicBezTo>
                  <a:cubicBezTo>
                    <a:pt x="206907" y="-1852"/>
                    <a:pt x="57017" y="2883"/>
                    <a:pt x="0" y="380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56378EC-8B6A-0DC1-64FF-62933761AA60}"/>
                </a:ext>
              </a:extLst>
            </p:cNvPr>
            <p:cNvSpPr/>
            <p:nvPr/>
          </p:nvSpPr>
          <p:spPr>
            <a:xfrm>
              <a:off x="2855119" y="6130570"/>
              <a:ext cx="203480" cy="93176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49238"/>
                <a:gd name="connsiteY0" fmla="*/ 6131 h 69423"/>
                <a:gd name="connsiteX1" fmla="*/ 64294 w 249238"/>
                <a:gd name="connsiteY1" fmla="*/ 68044 h 69423"/>
                <a:gd name="connsiteX2" fmla="*/ 175419 w 249238"/>
                <a:gd name="connsiteY2" fmla="*/ 45819 h 69423"/>
                <a:gd name="connsiteX3" fmla="*/ 249238 w 249238"/>
                <a:gd name="connsiteY3" fmla="*/ 575 h 69423"/>
                <a:gd name="connsiteX4" fmla="*/ 0 w 249238"/>
                <a:gd name="connsiteY4" fmla="*/ 6131 h 69423"/>
                <a:gd name="connsiteX0" fmla="*/ 0 w 249238"/>
                <a:gd name="connsiteY0" fmla="*/ 6131 h 71846"/>
                <a:gd name="connsiteX1" fmla="*/ 64294 w 249238"/>
                <a:gd name="connsiteY1" fmla="*/ 68044 h 71846"/>
                <a:gd name="connsiteX2" fmla="*/ 182563 w 249238"/>
                <a:gd name="connsiteY2" fmla="*/ 62488 h 71846"/>
                <a:gd name="connsiteX3" fmla="*/ 249238 w 249238"/>
                <a:gd name="connsiteY3" fmla="*/ 575 h 71846"/>
                <a:gd name="connsiteX4" fmla="*/ 0 w 249238"/>
                <a:gd name="connsiteY4" fmla="*/ 6131 h 71846"/>
                <a:gd name="connsiteX0" fmla="*/ 0 w 261144"/>
                <a:gd name="connsiteY0" fmla="*/ 6131 h 71846"/>
                <a:gd name="connsiteX1" fmla="*/ 76200 w 261144"/>
                <a:gd name="connsiteY1" fmla="*/ 68044 h 71846"/>
                <a:gd name="connsiteX2" fmla="*/ 194469 w 261144"/>
                <a:gd name="connsiteY2" fmla="*/ 62488 h 71846"/>
                <a:gd name="connsiteX3" fmla="*/ 261144 w 261144"/>
                <a:gd name="connsiteY3" fmla="*/ 575 h 71846"/>
                <a:gd name="connsiteX4" fmla="*/ 0 w 261144"/>
                <a:gd name="connsiteY4" fmla="*/ 6131 h 71846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2275"/>
                <a:gd name="connsiteX1" fmla="*/ 103174 w 288118"/>
                <a:gd name="connsiteY1" fmla="*/ 68473 h 72275"/>
                <a:gd name="connsiteX2" fmla="*/ 221443 w 288118"/>
                <a:gd name="connsiteY2" fmla="*/ 62917 h 72275"/>
                <a:gd name="connsiteX3" fmla="*/ 288118 w 288118"/>
                <a:gd name="connsiteY3" fmla="*/ 1004 h 72275"/>
                <a:gd name="connsiteX4" fmla="*/ 0 w 288118"/>
                <a:gd name="connsiteY4" fmla="*/ 2597 h 72275"/>
                <a:gd name="connsiteX0" fmla="*/ 0 w 288118"/>
                <a:gd name="connsiteY0" fmla="*/ 2597 h 77518"/>
                <a:gd name="connsiteX1" fmla="*/ 103174 w 288118"/>
                <a:gd name="connsiteY1" fmla="*/ 68473 h 77518"/>
                <a:gd name="connsiteX2" fmla="*/ 221443 w 288118"/>
                <a:gd name="connsiteY2" fmla="*/ 62917 h 77518"/>
                <a:gd name="connsiteX3" fmla="*/ 288118 w 288118"/>
                <a:gd name="connsiteY3" fmla="*/ 1004 h 77518"/>
                <a:gd name="connsiteX4" fmla="*/ 0 w 288118"/>
                <a:gd name="connsiteY4" fmla="*/ 2597 h 7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18" h="77518">
                  <a:moveTo>
                    <a:pt x="0" y="2597"/>
                  </a:moveTo>
                  <a:cubicBezTo>
                    <a:pt x="52311" y="44405"/>
                    <a:pt x="69175" y="54714"/>
                    <a:pt x="103174" y="68473"/>
                  </a:cubicBezTo>
                  <a:cubicBezTo>
                    <a:pt x="145897" y="86974"/>
                    <a:pt x="196572" y="72971"/>
                    <a:pt x="221443" y="62917"/>
                  </a:cubicBezTo>
                  <a:cubicBezTo>
                    <a:pt x="246314" y="52863"/>
                    <a:pt x="268273" y="36987"/>
                    <a:pt x="288118" y="1004"/>
                  </a:cubicBezTo>
                  <a:cubicBezTo>
                    <a:pt x="246050" y="-1641"/>
                    <a:pt x="57017" y="1671"/>
                    <a:pt x="0" y="2597"/>
                  </a:cubicBez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D0F2959-2071-7A4B-2561-5B434AFF86FB}"/>
                </a:ext>
              </a:extLst>
            </p:cNvPr>
            <p:cNvSpPr/>
            <p:nvPr/>
          </p:nvSpPr>
          <p:spPr>
            <a:xfrm>
              <a:off x="1754670" y="5888773"/>
              <a:ext cx="201613" cy="79574"/>
            </a:xfrm>
            <a:custGeom>
              <a:avLst/>
              <a:gdLst>
                <a:gd name="connsiteX0" fmla="*/ 5760 w 231939"/>
                <a:gd name="connsiteY0" fmla="*/ 15257 h 63565"/>
                <a:gd name="connsiteX1" fmla="*/ 72435 w 231939"/>
                <a:gd name="connsiteY1" fmla="*/ 62882 h 63565"/>
                <a:gd name="connsiteX2" fmla="*/ 183560 w 231939"/>
                <a:gd name="connsiteY2" fmla="*/ 40657 h 63565"/>
                <a:gd name="connsiteX3" fmla="*/ 221660 w 231939"/>
                <a:gd name="connsiteY3" fmla="*/ 2557 h 63565"/>
                <a:gd name="connsiteX4" fmla="*/ 5760 w 231939"/>
                <a:gd name="connsiteY4" fmla="*/ 15257 h 63565"/>
                <a:gd name="connsiteX0" fmla="*/ 5359 w 225554"/>
                <a:gd name="connsiteY0" fmla="*/ 17371 h 65679"/>
                <a:gd name="connsiteX1" fmla="*/ 72034 w 225554"/>
                <a:gd name="connsiteY1" fmla="*/ 64996 h 65679"/>
                <a:gd name="connsiteX2" fmla="*/ 183159 w 225554"/>
                <a:gd name="connsiteY2" fmla="*/ 42771 h 65679"/>
                <a:gd name="connsiteX3" fmla="*/ 214116 w 225554"/>
                <a:gd name="connsiteY3" fmla="*/ 2290 h 65679"/>
                <a:gd name="connsiteX4" fmla="*/ 5359 w 225554"/>
                <a:gd name="connsiteY4" fmla="*/ 17371 h 65679"/>
                <a:gd name="connsiteX0" fmla="*/ 5359 w 214116"/>
                <a:gd name="connsiteY0" fmla="*/ 17371 h 65679"/>
                <a:gd name="connsiteX1" fmla="*/ 72034 w 214116"/>
                <a:gd name="connsiteY1" fmla="*/ 64996 h 65679"/>
                <a:gd name="connsiteX2" fmla="*/ 183159 w 214116"/>
                <a:gd name="connsiteY2" fmla="*/ 42771 h 65679"/>
                <a:gd name="connsiteX3" fmla="*/ 214116 w 214116"/>
                <a:gd name="connsiteY3" fmla="*/ 2290 h 65679"/>
                <a:gd name="connsiteX4" fmla="*/ 5359 w 214116"/>
                <a:gd name="connsiteY4" fmla="*/ 17371 h 65679"/>
                <a:gd name="connsiteX0" fmla="*/ 0 w 208757"/>
                <a:gd name="connsiteY0" fmla="*/ 17371 h 65679"/>
                <a:gd name="connsiteX1" fmla="*/ 66675 w 208757"/>
                <a:gd name="connsiteY1" fmla="*/ 64996 h 65679"/>
                <a:gd name="connsiteX2" fmla="*/ 177800 w 208757"/>
                <a:gd name="connsiteY2" fmla="*/ 42771 h 65679"/>
                <a:gd name="connsiteX3" fmla="*/ 208757 w 208757"/>
                <a:gd name="connsiteY3" fmla="*/ 2290 h 65679"/>
                <a:gd name="connsiteX4" fmla="*/ 0 w 208757"/>
                <a:gd name="connsiteY4" fmla="*/ 17371 h 65679"/>
                <a:gd name="connsiteX0" fmla="*/ 0 w 203994"/>
                <a:gd name="connsiteY0" fmla="*/ 11494 h 67278"/>
                <a:gd name="connsiteX1" fmla="*/ 61912 w 203994"/>
                <a:gd name="connsiteY1" fmla="*/ 66263 h 67278"/>
                <a:gd name="connsiteX2" fmla="*/ 173037 w 203994"/>
                <a:gd name="connsiteY2" fmla="*/ 44038 h 67278"/>
                <a:gd name="connsiteX3" fmla="*/ 203994 w 203994"/>
                <a:gd name="connsiteY3" fmla="*/ 3557 h 67278"/>
                <a:gd name="connsiteX4" fmla="*/ 0 w 203994"/>
                <a:gd name="connsiteY4" fmla="*/ 11494 h 67278"/>
                <a:gd name="connsiteX0" fmla="*/ 0 w 206375"/>
                <a:gd name="connsiteY0" fmla="*/ 7105 h 62889"/>
                <a:gd name="connsiteX1" fmla="*/ 61912 w 206375"/>
                <a:gd name="connsiteY1" fmla="*/ 61874 h 62889"/>
                <a:gd name="connsiteX2" fmla="*/ 173037 w 206375"/>
                <a:gd name="connsiteY2" fmla="*/ 39649 h 62889"/>
                <a:gd name="connsiteX3" fmla="*/ 206375 w 206375"/>
                <a:gd name="connsiteY3" fmla="*/ 6312 h 62889"/>
                <a:gd name="connsiteX4" fmla="*/ 0 w 206375"/>
                <a:gd name="connsiteY4" fmla="*/ 7105 h 62889"/>
                <a:gd name="connsiteX0" fmla="*/ 0 w 206375"/>
                <a:gd name="connsiteY0" fmla="*/ 5556 h 61340"/>
                <a:gd name="connsiteX1" fmla="*/ 61912 w 206375"/>
                <a:gd name="connsiteY1" fmla="*/ 60325 h 61340"/>
                <a:gd name="connsiteX2" fmla="*/ 173037 w 206375"/>
                <a:gd name="connsiteY2" fmla="*/ 38100 h 61340"/>
                <a:gd name="connsiteX3" fmla="*/ 206375 w 206375"/>
                <a:gd name="connsiteY3" fmla="*/ 4763 h 61340"/>
                <a:gd name="connsiteX4" fmla="*/ 0 w 206375"/>
                <a:gd name="connsiteY4" fmla="*/ 5556 h 61340"/>
                <a:gd name="connsiteX0" fmla="*/ 0 w 208757"/>
                <a:gd name="connsiteY0" fmla="*/ 3796 h 67088"/>
                <a:gd name="connsiteX1" fmla="*/ 64294 w 208757"/>
                <a:gd name="connsiteY1" fmla="*/ 65709 h 67088"/>
                <a:gd name="connsiteX2" fmla="*/ 175419 w 208757"/>
                <a:gd name="connsiteY2" fmla="*/ 43484 h 67088"/>
                <a:gd name="connsiteX3" fmla="*/ 208757 w 208757"/>
                <a:gd name="connsiteY3" fmla="*/ 10147 h 67088"/>
                <a:gd name="connsiteX4" fmla="*/ 0 w 208757"/>
                <a:gd name="connsiteY4" fmla="*/ 3796 h 67088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63413"/>
                <a:gd name="connsiteX1" fmla="*/ 64294 w 208757"/>
                <a:gd name="connsiteY1" fmla="*/ 62034 h 63413"/>
                <a:gd name="connsiteX2" fmla="*/ 175419 w 208757"/>
                <a:gd name="connsiteY2" fmla="*/ 39809 h 63413"/>
                <a:gd name="connsiteX3" fmla="*/ 208757 w 208757"/>
                <a:gd name="connsiteY3" fmla="*/ 6472 h 63413"/>
                <a:gd name="connsiteX4" fmla="*/ 0 w 208757"/>
                <a:gd name="connsiteY4" fmla="*/ 121 h 63413"/>
                <a:gd name="connsiteX0" fmla="*/ 0 w 208757"/>
                <a:gd name="connsiteY0" fmla="*/ 121 h 72549"/>
                <a:gd name="connsiteX1" fmla="*/ 80962 w 208757"/>
                <a:gd name="connsiteY1" fmla="*/ 71559 h 72549"/>
                <a:gd name="connsiteX2" fmla="*/ 175419 w 208757"/>
                <a:gd name="connsiteY2" fmla="*/ 39809 h 72549"/>
                <a:gd name="connsiteX3" fmla="*/ 208757 w 208757"/>
                <a:gd name="connsiteY3" fmla="*/ 6472 h 72549"/>
                <a:gd name="connsiteX4" fmla="*/ 0 w 208757"/>
                <a:gd name="connsiteY4" fmla="*/ 121 h 72549"/>
                <a:gd name="connsiteX0" fmla="*/ 0 w 208757"/>
                <a:gd name="connsiteY0" fmla="*/ 121 h 75361"/>
                <a:gd name="connsiteX1" fmla="*/ 80962 w 208757"/>
                <a:gd name="connsiteY1" fmla="*/ 71559 h 75361"/>
                <a:gd name="connsiteX2" fmla="*/ 163513 w 208757"/>
                <a:gd name="connsiteY2" fmla="*/ 66003 h 75361"/>
                <a:gd name="connsiteX3" fmla="*/ 208757 w 208757"/>
                <a:gd name="connsiteY3" fmla="*/ 6472 h 75361"/>
                <a:gd name="connsiteX4" fmla="*/ 0 w 208757"/>
                <a:gd name="connsiteY4" fmla="*/ 121 h 75361"/>
                <a:gd name="connsiteX0" fmla="*/ 0 w 201613"/>
                <a:gd name="connsiteY0" fmla="*/ 6130 h 81370"/>
                <a:gd name="connsiteX1" fmla="*/ 80962 w 201613"/>
                <a:gd name="connsiteY1" fmla="*/ 77568 h 81370"/>
                <a:gd name="connsiteX2" fmla="*/ 163513 w 201613"/>
                <a:gd name="connsiteY2" fmla="*/ 72012 h 81370"/>
                <a:gd name="connsiteX3" fmla="*/ 201613 w 201613"/>
                <a:gd name="connsiteY3" fmla="*/ 575 h 81370"/>
                <a:gd name="connsiteX4" fmla="*/ 0 w 201613"/>
                <a:gd name="connsiteY4" fmla="*/ 6130 h 81370"/>
                <a:gd name="connsiteX0" fmla="*/ 0 w 201613"/>
                <a:gd name="connsiteY0" fmla="*/ 5555 h 80795"/>
                <a:gd name="connsiteX1" fmla="*/ 80962 w 201613"/>
                <a:gd name="connsiteY1" fmla="*/ 76993 h 80795"/>
                <a:gd name="connsiteX2" fmla="*/ 163513 w 201613"/>
                <a:gd name="connsiteY2" fmla="*/ 71437 h 80795"/>
                <a:gd name="connsiteX3" fmla="*/ 201613 w 201613"/>
                <a:gd name="connsiteY3" fmla="*/ 0 h 80795"/>
                <a:gd name="connsiteX4" fmla="*/ 0 w 201613"/>
                <a:gd name="connsiteY4" fmla="*/ 5555 h 80795"/>
                <a:gd name="connsiteX0" fmla="*/ 0 w 201613"/>
                <a:gd name="connsiteY0" fmla="*/ 5555 h 77128"/>
                <a:gd name="connsiteX1" fmla="*/ 66674 w 201613"/>
                <a:gd name="connsiteY1" fmla="*/ 69850 h 77128"/>
                <a:gd name="connsiteX2" fmla="*/ 163513 w 201613"/>
                <a:gd name="connsiteY2" fmla="*/ 71437 h 77128"/>
                <a:gd name="connsiteX3" fmla="*/ 201613 w 201613"/>
                <a:gd name="connsiteY3" fmla="*/ 0 h 77128"/>
                <a:gd name="connsiteX4" fmla="*/ 0 w 201613"/>
                <a:gd name="connsiteY4" fmla="*/ 5555 h 77128"/>
                <a:gd name="connsiteX0" fmla="*/ 0 w 201613"/>
                <a:gd name="connsiteY0" fmla="*/ 5555 h 79574"/>
                <a:gd name="connsiteX1" fmla="*/ 66674 w 201613"/>
                <a:gd name="connsiteY1" fmla="*/ 69850 h 79574"/>
                <a:gd name="connsiteX2" fmla="*/ 163513 w 201613"/>
                <a:gd name="connsiteY2" fmla="*/ 71437 h 79574"/>
                <a:gd name="connsiteX3" fmla="*/ 201613 w 201613"/>
                <a:gd name="connsiteY3" fmla="*/ 0 h 79574"/>
                <a:gd name="connsiteX4" fmla="*/ 0 w 201613"/>
                <a:gd name="connsiteY4" fmla="*/ 5555 h 7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613" h="79574">
                  <a:moveTo>
                    <a:pt x="0" y="5555"/>
                  </a:moveTo>
                  <a:cubicBezTo>
                    <a:pt x="28708" y="49344"/>
                    <a:pt x="32675" y="56091"/>
                    <a:pt x="66674" y="69850"/>
                  </a:cubicBezTo>
                  <a:cubicBezTo>
                    <a:pt x="105435" y="83609"/>
                    <a:pt x="138642" y="81491"/>
                    <a:pt x="163513" y="71437"/>
                  </a:cubicBezTo>
                  <a:cubicBezTo>
                    <a:pt x="188384" y="61383"/>
                    <a:pt x="181768" y="35983"/>
                    <a:pt x="201613" y="0"/>
                  </a:cubicBezTo>
                  <a:lnTo>
                    <a:pt x="0" y="5555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224861-1362-C74B-49AA-27F90215993A}"/>
                </a:ext>
              </a:extLst>
            </p:cNvPr>
            <p:cNvCxnSpPr/>
            <p:nvPr/>
          </p:nvCxnSpPr>
          <p:spPr>
            <a:xfrm flipV="1">
              <a:off x="1479237" y="5225990"/>
              <a:ext cx="0" cy="1663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432128-0C05-C84B-92B5-7A34FD28E495}"/>
                </a:ext>
              </a:extLst>
            </p:cNvPr>
            <p:cNvCxnSpPr>
              <a:cxnSpLocks/>
            </p:cNvCxnSpPr>
            <p:nvPr/>
          </p:nvCxnSpPr>
          <p:spPr>
            <a:xfrm>
              <a:off x="1479237" y="6889690"/>
              <a:ext cx="2616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AA9CA2-A69B-2028-D791-114F95E68698}"/>
                </a:ext>
              </a:extLst>
            </p:cNvPr>
            <p:cNvSpPr txBox="1"/>
            <p:nvPr/>
          </p:nvSpPr>
          <p:spPr>
            <a:xfrm rot="16200000">
              <a:off x="513189" y="5919340"/>
              <a:ext cx="1559851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Aggregate F-cost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D20F7E6-A2DB-4DC2-25E9-3CEACB3D6F73}"/>
                </a:ext>
              </a:extLst>
            </p:cNvPr>
            <p:cNvSpPr txBox="1"/>
            <p:nvPr/>
          </p:nvSpPr>
          <p:spPr>
            <a:xfrm>
              <a:off x="1714992" y="6889690"/>
              <a:ext cx="214469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/>
                <a:t>Routing Configurations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1E1EAC6-6035-2D4C-5EFD-B87A0EE2466D}"/>
                </a:ext>
              </a:extLst>
            </p:cNvPr>
            <p:cNvSpPr/>
            <p:nvPr/>
          </p:nvSpPr>
          <p:spPr>
            <a:xfrm>
              <a:off x="1549087" y="5256945"/>
              <a:ext cx="2386806" cy="968307"/>
            </a:xfrm>
            <a:custGeom>
              <a:avLst/>
              <a:gdLst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622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68350 w 2552700"/>
                <a:gd name="connsiteY8" fmla="*/ 57785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52500 w 2552700"/>
                <a:gd name="connsiteY10" fmla="*/ 5461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36600 w 2552700"/>
                <a:gd name="connsiteY7" fmla="*/ 41275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55650 w 2552700"/>
                <a:gd name="connsiteY8" fmla="*/ 77470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736600 w 2552700"/>
                <a:gd name="connsiteY8" fmla="*/ 412750 h 1160443"/>
                <a:gd name="connsiteX9" fmla="*/ 850900 w 2552700"/>
                <a:gd name="connsiteY9" fmla="*/ 876300 h 1160443"/>
                <a:gd name="connsiteX10" fmla="*/ 933450 w 2552700"/>
                <a:gd name="connsiteY10" fmla="*/ 749300 h 1160443"/>
                <a:gd name="connsiteX11" fmla="*/ 1022350 w 2552700"/>
                <a:gd name="connsiteY11" fmla="*/ 241300 h 1160443"/>
                <a:gd name="connsiteX12" fmla="*/ 1174750 w 2552700"/>
                <a:gd name="connsiteY12" fmla="*/ 222250 h 1160443"/>
                <a:gd name="connsiteX13" fmla="*/ 1301750 w 2552700"/>
                <a:gd name="connsiteY13" fmla="*/ 514350 h 1160443"/>
                <a:gd name="connsiteX14" fmla="*/ 1504950 w 2552700"/>
                <a:gd name="connsiteY14" fmla="*/ 527050 h 1160443"/>
                <a:gd name="connsiteX15" fmla="*/ 1593850 w 2552700"/>
                <a:gd name="connsiteY15" fmla="*/ 285750 h 1160443"/>
                <a:gd name="connsiteX16" fmla="*/ 1758950 w 2552700"/>
                <a:gd name="connsiteY16" fmla="*/ 311150 h 1160443"/>
                <a:gd name="connsiteX17" fmla="*/ 1924050 w 2552700"/>
                <a:gd name="connsiteY17" fmla="*/ 1028700 h 1160443"/>
                <a:gd name="connsiteX18" fmla="*/ 2095500 w 2552700"/>
                <a:gd name="connsiteY18" fmla="*/ 1136650 h 1160443"/>
                <a:gd name="connsiteX19" fmla="*/ 2178050 w 2552700"/>
                <a:gd name="connsiteY19" fmla="*/ 742950 h 1160443"/>
                <a:gd name="connsiteX20" fmla="*/ 2552700 w 2552700"/>
                <a:gd name="connsiteY20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933450 w 2552700"/>
                <a:gd name="connsiteY9" fmla="*/ 749300 h 1160443"/>
                <a:gd name="connsiteX10" fmla="*/ 1022350 w 2552700"/>
                <a:gd name="connsiteY10" fmla="*/ 241300 h 1160443"/>
                <a:gd name="connsiteX11" fmla="*/ 1174750 w 2552700"/>
                <a:gd name="connsiteY11" fmla="*/ 222250 h 1160443"/>
                <a:gd name="connsiteX12" fmla="*/ 1301750 w 2552700"/>
                <a:gd name="connsiteY12" fmla="*/ 514350 h 1160443"/>
                <a:gd name="connsiteX13" fmla="*/ 1504950 w 2552700"/>
                <a:gd name="connsiteY13" fmla="*/ 527050 h 1160443"/>
                <a:gd name="connsiteX14" fmla="*/ 1593850 w 2552700"/>
                <a:gd name="connsiteY14" fmla="*/ 285750 h 1160443"/>
                <a:gd name="connsiteX15" fmla="*/ 1758950 w 2552700"/>
                <a:gd name="connsiteY15" fmla="*/ 311150 h 1160443"/>
                <a:gd name="connsiteX16" fmla="*/ 1924050 w 2552700"/>
                <a:gd name="connsiteY16" fmla="*/ 1028700 h 1160443"/>
                <a:gd name="connsiteX17" fmla="*/ 2095500 w 2552700"/>
                <a:gd name="connsiteY17" fmla="*/ 1136650 h 1160443"/>
                <a:gd name="connsiteX18" fmla="*/ 2178050 w 2552700"/>
                <a:gd name="connsiteY18" fmla="*/ 742950 h 1160443"/>
                <a:gd name="connsiteX19" fmla="*/ 2552700 w 2552700"/>
                <a:gd name="connsiteY19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50900 w 2552700"/>
                <a:gd name="connsiteY8" fmla="*/ 87630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717550 w 2552700"/>
                <a:gd name="connsiteY7" fmla="*/ 2540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60443"/>
                <a:gd name="connsiteX1" fmla="*/ 120650 w 2552700"/>
                <a:gd name="connsiteY1" fmla="*/ 38100 h 1160443"/>
                <a:gd name="connsiteX2" fmla="*/ 171450 w 2552700"/>
                <a:gd name="connsiteY2" fmla="*/ 177800 h 1160443"/>
                <a:gd name="connsiteX3" fmla="*/ 234950 w 2552700"/>
                <a:gd name="connsiteY3" fmla="*/ 330200 h 1160443"/>
                <a:gd name="connsiteX4" fmla="*/ 393700 w 2552700"/>
                <a:gd name="connsiteY4" fmla="*/ 311150 h 1160443"/>
                <a:gd name="connsiteX5" fmla="*/ 476250 w 2552700"/>
                <a:gd name="connsiteY5" fmla="*/ 133350 h 1160443"/>
                <a:gd name="connsiteX6" fmla="*/ 635000 w 2552700"/>
                <a:gd name="connsiteY6" fmla="*/ 152400 h 1160443"/>
                <a:gd name="connsiteX7" fmla="*/ 698500 w 2552700"/>
                <a:gd name="connsiteY7" fmla="*/ 228600 h 1160443"/>
                <a:gd name="connsiteX8" fmla="*/ 869950 w 2552700"/>
                <a:gd name="connsiteY8" fmla="*/ 285750 h 1160443"/>
                <a:gd name="connsiteX9" fmla="*/ 1022350 w 2552700"/>
                <a:gd name="connsiteY9" fmla="*/ 241300 h 1160443"/>
                <a:gd name="connsiteX10" fmla="*/ 1174750 w 2552700"/>
                <a:gd name="connsiteY10" fmla="*/ 222250 h 1160443"/>
                <a:gd name="connsiteX11" fmla="*/ 1301750 w 2552700"/>
                <a:gd name="connsiteY11" fmla="*/ 514350 h 1160443"/>
                <a:gd name="connsiteX12" fmla="*/ 1504950 w 2552700"/>
                <a:gd name="connsiteY12" fmla="*/ 527050 h 1160443"/>
                <a:gd name="connsiteX13" fmla="*/ 1593850 w 2552700"/>
                <a:gd name="connsiteY13" fmla="*/ 285750 h 1160443"/>
                <a:gd name="connsiteX14" fmla="*/ 1758950 w 2552700"/>
                <a:gd name="connsiteY14" fmla="*/ 311150 h 1160443"/>
                <a:gd name="connsiteX15" fmla="*/ 1924050 w 2552700"/>
                <a:gd name="connsiteY15" fmla="*/ 1028700 h 1160443"/>
                <a:gd name="connsiteX16" fmla="*/ 2095500 w 2552700"/>
                <a:gd name="connsiteY16" fmla="*/ 1136650 h 1160443"/>
                <a:gd name="connsiteX17" fmla="*/ 2178050 w 2552700"/>
                <a:gd name="connsiteY17" fmla="*/ 742950 h 1160443"/>
                <a:gd name="connsiteX18" fmla="*/ 2552700 w 2552700"/>
                <a:gd name="connsiteY18" fmla="*/ 12700 h 1160443"/>
                <a:gd name="connsiteX0" fmla="*/ 0 w 2552700"/>
                <a:gd name="connsiteY0" fmla="*/ 0 h 1141413"/>
                <a:gd name="connsiteX1" fmla="*/ 120650 w 2552700"/>
                <a:gd name="connsiteY1" fmla="*/ 38100 h 1141413"/>
                <a:gd name="connsiteX2" fmla="*/ 171450 w 2552700"/>
                <a:gd name="connsiteY2" fmla="*/ 177800 h 1141413"/>
                <a:gd name="connsiteX3" fmla="*/ 234950 w 2552700"/>
                <a:gd name="connsiteY3" fmla="*/ 330200 h 1141413"/>
                <a:gd name="connsiteX4" fmla="*/ 393700 w 2552700"/>
                <a:gd name="connsiteY4" fmla="*/ 311150 h 1141413"/>
                <a:gd name="connsiteX5" fmla="*/ 476250 w 2552700"/>
                <a:gd name="connsiteY5" fmla="*/ 133350 h 1141413"/>
                <a:gd name="connsiteX6" fmla="*/ 635000 w 2552700"/>
                <a:gd name="connsiteY6" fmla="*/ 152400 h 1141413"/>
                <a:gd name="connsiteX7" fmla="*/ 698500 w 2552700"/>
                <a:gd name="connsiteY7" fmla="*/ 228600 h 1141413"/>
                <a:gd name="connsiteX8" fmla="*/ 869950 w 2552700"/>
                <a:gd name="connsiteY8" fmla="*/ 285750 h 1141413"/>
                <a:gd name="connsiteX9" fmla="*/ 1022350 w 2552700"/>
                <a:gd name="connsiteY9" fmla="*/ 241300 h 1141413"/>
                <a:gd name="connsiteX10" fmla="*/ 1174750 w 2552700"/>
                <a:gd name="connsiteY10" fmla="*/ 222250 h 1141413"/>
                <a:gd name="connsiteX11" fmla="*/ 1301750 w 2552700"/>
                <a:gd name="connsiteY11" fmla="*/ 514350 h 1141413"/>
                <a:gd name="connsiteX12" fmla="*/ 1504950 w 2552700"/>
                <a:gd name="connsiteY12" fmla="*/ 527050 h 1141413"/>
                <a:gd name="connsiteX13" fmla="*/ 1593850 w 2552700"/>
                <a:gd name="connsiteY13" fmla="*/ 285750 h 1141413"/>
                <a:gd name="connsiteX14" fmla="*/ 1758950 w 2552700"/>
                <a:gd name="connsiteY14" fmla="*/ 311150 h 1141413"/>
                <a:gd name="connsiteX15" fmla="*/ 1847850 w 2552700"/>
                <a:gd name="connsiteY15" fmla="*/ 488950 h 1141413"/>
                <a:gd name="connsiteX16" fmla="*/ 2095500 w 2552700"/>
                <a:gd name="connsiteY16" fmla="*/ 1136650 h 1141413"/>
                <a:gd name="connsiteX17" fmla="*/ 2178050 w 2552700"/>
                <a:gd name="connsiteY17" fmla="*/ 742950 h 1141413"/>
                <a:gd name="connsiteX18" fmla="*/ 2552700 w 2552700"/>
                <a:gd name="connsiteY18" fmla="*/ 12700 h 1141413"/>
                <a:gd name="connsiteX0" fmla="*/ 0 w 2552700"/>
                <a:gd name="connsiteY0" fmla="*/ 0 h 795175"/>
                <a:gd name="connsiteX1" fmla="*/ 120650 w 2552700"/>
                <a:gd name="connsiteY1" fmla="*/ 38100 h 795175"/>
                <a:gd name="connsiteX2" fmla="*/ 171450 w 2552700"/>
                <a:gd name="connsiteY2" fmla="*/ 177800 h 795175"/>
                <a:gd name="connsiteX3" fmla="*/ 234950 w 2552700"/>
                <a:gd name="connsiteY3" fmla="*/ 330200 h 795175"/>
                <a:gd name="connsiteX4" fmla="*/ 393700 w 2552700"/>
                <a:gd name="connsiteY4" fmla="*/ 311150 h 795175"/>
                <a:gd name="connsiteX5" fmla="*/ 476250 w 2552700"/>
                <a:gd name="connsiteY5" fmla="*/ 133350 h 795175"/>
                <a:gd name="connsiteX6" fmla="*/ 635000 w 2552700"/>
                <a:gd name="connsiteY6" fmla="*/ 152400 h 795175"/>
                <a:gd name="connsiteX7" fmla="*/ 698500 w 2552700"/>
                <a:gd name="connsiteY7" fmla="*/ 228600 h 795175"/>
                <a:gd name="connsiteX8" fmla="*/ 869950 w 2552700"/>
                <a:gd name="connsiteY8" fmla="*/ 285750 h 795175"/>
                <a:gd name="connsiteX9" fmla="*/ 1022350 w 2552700"/>
                <a:gd name="connsiteY9" fmla="*/ 241300 h 795175"/>
                <a:gd name="connsiteX10" fmla="*/ 1174750 w 2552700"/>
                <a:gd name="connsiteY10" fmla="*/ 222250 h 795175"/>
                <a:gd name="connsiteX11" fmla="*/ 1301750 w 2552700"/>
                <a:gd name="connsiteY11" fmla="*/ 514350 h 795175"/>
                <a:gd name="connsiteX12" fmla="*/ 1504950 w 2552700"/>
                <a:gd name="connsiteY12" fmla="*/ 527050 h 795175"/>
                <a:gd name="connsiteX13" fmla="*/ 1593850 w 2552700"/>
                <a:gd name="connsiteY13" fmla="*/ 285750 h 795175"/>
                <a:gd name="connsiteX14" fmla="*/ 1758950 w 2552700"/>
                <a:gd name="connsiteY14" fmla="*/ 311150 h 795175"/>
                <a:gd name="connsiteX15" fmla="*/ 1847850 w 2552700"/>
                <a:gd name="connsiteY15" fmla="*/ 488950 h 795175"/>
                <a:gd name="connsiteX16" fmla="*/ 1981200 w 2552700"/>
                <a:gd name="connsiteY16" fmla="*/ 514350 h 795175"/>
                <a:gd name="connsiteX17" fmla="*/ 2178050 w 2552700"/>
                <a:gd name="connsiteY17" fmla="*/ 742950 h 795175"/>
                <a:gd name="connsiteX18" fmla="*/ 2552700 w 2552700"/>
                <a:gd name="connsiteY18" fmla="*/ 12700 h 795175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1981200 w 2552700"/>
                <a:gd name="connsiteY16" fmla="*/ 51435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47850 w 2552700"/>
                <a:gd name="connsiteY15" fmla="*/ 48895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19300 w 2552700"/>
                <a:gd name="connsiteY16" fmla="*/ 5207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1022350 w 2552700"/>
                <a:gd name="connsiteY9" fmla="*/ 2413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5650 w 2552700"/>
                <a:gd name="connsiteY16" fmla="*/ 482600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35000 w 2552700"/>
                <a:gd name="connsiteY6" fmla="*/ 152400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9950 w 2552700"/>
                <a:gd name="connsiteY8" fmla="*/ 285750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28600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0 h 554208"/>
                <a:gd name="connsiteX1" fmla="*/ 120650 w 2552700"/>
                <a:gd name="connsiteY1" fmla="*/ 38100 h 554208"/>
                <a:gd name="connsiteX2" fmla="*/ 171450 w 2552700"/>
                <a:gd name="connsiteY2" fmla="*/ 177800 h 554208"/>
                <a:gd name="connsiteX3" fmla="*/ 234950 w 2552700"/>
                <a:gd name="connsiteY3" fmla="*/ 330200 h 554208"/>
                <a:gd name="connsiteX4" fmla="*/ 393700 w 2552700"/>
                <a:gd name="connsiteY4" fmla="*/ 311150 h 554208"/>
                <a:gd name="connsiteX5" fmla="*/ 476250 w 2552700"/>
                <a:gd name="connsiteY5" fmla="*/ 133350 h 554208"/>
                <a:gd name="connsiteX6" fmla="*/ 618331 w 2552700"/>
                <a:gd name="connsiteY6" fmla="*/ 140494 h 554208"/>
                <a:gd name="connsiteX7" fmla="*/ 698500 w 2552700"/>
                <a:gd name="connsiteY7" fmla="*/ 228600 h 554208"/>
                <a:gd name="connsiteX8" fmla="*/ 862806 w 2552700"/>
                <a:gd name="connsiteY8" fmla="*/ 264319 h 554208"/>
                <a:gd name="connsiteX9" fmla="*/ 984250 w 2552700"/>
                <a:gd name="connsiteY9" fmla="*/ 204788 h 554208"/>
                <a:gd name="connsiteX10" fmla="*/ 1174750 w 2552700"/>
                <a:gd name="connsiteY10" fmla="*/ 222250 h 554208"/>
                <a:gd name="connsiteX11" fmla="*/ 1301750 w 2552700"/>
                <a:gd name="connsiteY11" fmla="*/ 514350 h 554208"/>
                <a:gd name="connsiteX12" fmla="*/ 1504950 w 2552700"/>
                <a:gd name="connsiteY12" fmla="*/ 527050 h 554208"/>
                <a:gd name="connsiteX13" fmla="*/ 1593850 w 2552700"/>
                <a:gd name="connsiteY13" fmla="*/ 285750 h 554208"/>
                <a:gd name="connsiteX14" fmla="*/ 1758950 w 2552700"/>
                <a:gd name="connsiteY14" fmla="*/ 311150 h 554208"/>
                <a:gd name="connsiteX15" fmla="*/ 1866900 w 2552700"/>
                <a:gd name="connsiteY15" fmla="*/ 419100 h 554208"/>
                <a:gd name="connsiteX16" fmla="*/ 2028031 w 2552700"/>
                <a:gd name="connsiteY16" fmla="*/ 468312 h 554208"/>
                <a:gd name="connsiteX17" fmla="*/ 2330450 w 2552700"/>
                <a:gd name="connsiteY17" fmla="*/ 323850 h 554208"/>
                <a:gd name="connsiteX18" fmla="*/ 2552700 w 2552700"/>
                <a:gd name="connsiteY18" fmla="*/ 12700 h 554208"/>
                <a:gd name="connsiteX0" fmla="*/ 0 w 2552700"/>
                <a:gd name="connsiteY0" fmla="*/ 185353 h 739561"/>
                <a:gd name="connsiteX1" fmla="*/ 120650 w 2552700"/>
                <a:gd name="connsiteY1" fmla="*/ 223453 h 739561"/>
                <a:gd name="connsiteX2" fmla="*/ 171450 w 2552700"/>
                <a:gd name="connsiteY2" fmla="*/ 363153 h 739561"/>
                <a:gd name="connsiteX3" fmla="*/ 234950 w 2552700"/>
                <a:gd name="connsiteY3" fmla="*/ 515553 h 739561"/>
                <a:gd name="connsiteX4" fmla="*/ 393700 w 2552700"/>
                <a:gd name="connsiteY4" fmla="*/ 496503 h 739561"/>
                <a:gd name="connsiteX5" fmla="*/ 500062 w 2552700"/>
                <a:gd name="connsiteY5" fmla="*/ 1997 h 739561"/>
                <a:gd name="connsiteX6" fmla="*/ 618331 w 2552700"/>
                <a:gd name="connsiteY6" fmla="*/ 325847 h 739561"/>
                <a:gd name="connsiteX7" fmla="*/ 698500 w 2552700"/>
                <a:gd name="connsiteY7" fmla="*/ 413953 h 739561"/>
                <a:gd name="connsiteX8" fmla="*/ 862806 w 2552700"/>
                <a:gd name="connsiteY8" fmla="*/ 449672 h 739561"/>
                <a:gd name="connsiteX9" fmla="*/ 984250 w 2552700"/>
                <a:gd name="connsiteY9" fmla="*/ 390141 h 739561"/>
                <a:gd name="connsiteX10" fmla="*/ 1174750 w 2552700"/>
                <a:gd name="connsiteY10" fmla="*/ 407603 h 739561"/>
                <a:gd name="connsiteX11" fmla="*/ 1301750 w 2552700"/>
                <a:gd name="connsiteY11" fmla="*/ 699703 h 739561"/>
                <a:gd name="connsiteX12" fmla="*/ 1504950 w 2552700"/>
                <a:gd name="connsiteY12" fmla="*/ 712403 h 739561"/>
                <a:gd name="connsiteX13" fmla="*/ 1593850 w 2552700"/>
                <a:gd name="connsiteY13" fmla="*/ 471103 h 739561"/>
                <a:gd name="connsiteX14" fmla="*/ 1758950 w 2552700"/>
                <a:gd name="connsiteY14" fmla="*/ 496503 h 739561"/>
                <a:gd name="connsiteX15" fmla="*/ 1866900 w 2552700"/>
                <a:gd name="connsiteY15" fmla="*/ 604453 h 739561"/>
                <a:gd name="connsiteX16" fmla="*/ 2028031 w 2552700"/>
                <a:gd name="connsiteY16" fmla="*/ 653665 h 739561"/>
                <a:gd name="connsiteX17" fmla="*/ 2330450 w 2552700"/>
                <a:gd name="connsiteY17" fmla="*/ 509203 h 739561"/>
                <a:gd name="connsiteX18" fmla="*/ 2552700 w 2552700"/>
                <a:gd name="connsiteY18" fmla="*/ 198053 h 739561"/>
                <a:gd name="connsiteX0" fmla="*/ 0 w 2552700"/>
                <a:gd name="connsiteY0" fmla="*/ 291490 h 845698"/>
                <a:gd name="connsiteX1" fmla="*/ 120650 w 2552700"/>
                <a:gd name="connsiteY1" fmla="*/ 329590 h 845698"/>
                <a:gd name="connsiteX2" fmla="*/ 171450 w 2552700"/>
                <a:gd name="connsiteY2" fmla="*/ 469290 h 845698"/>
                <a:gd name="connsiteX3" fmla="*/ 234950 w 2552700"/>
                <a:gd name="connsiteY3" fmla="*/ 621690 h 845698"/>
                <a:gd name="connsiteX4" fmla="*/ 393700 w 2552700"/>
                <a:gd name="connsiteY4" fmla="*/ 602640 h 845698"/>
                <a:gd name="connsiteX5" fmla="*/ 500062 w 2552700"/>
                <a:gd name="connsiteY5" fmla="*/ 108134 h 845698"/>
                <a:gd name="connsiteX6" fmla="*/ 592137 w 2552700"/>
                <a:gd name="connsiteY6" fmla="*/ 31934 h 845698"/>
                <a:gd name="connsiteX7" fmla="*/ 698500 w 2552700"/>
                <a:gd name="connsiteY7" fmla="*/ 520090 h 845698"/>
                <a:gd name="connsiteX8" fmla="*/ 862806 w 2552700"/>
                <a:gd name="connsiteY8" fmla="*/ 555809 h 845698"/>
                <a:gd name="connsiteX9" fmla="*/ 984250 w 2552700"/>
                <a:gd name="connsiteY9" fmla="*/ 496278 h 845698"/>
                <a:gd name="connsiteX10" fmla="*/ 1174750 w 2552700"/>
                <a:gd name="connsiteY10" fmla="*/ 513740 h 845698"/>
                <a:gd name="connsiteX11" fmla="*/ 1301750 w 2552700"/>
                <a:gd name="connsiteY11" fmla="*/ 805840 h 845698"/>
                <a:gd name="connsiteX12" fmla="*/ 1504950 w 2552700"/>
                <a:gd name="connsiteY12" fmla="*/ 818540 h 845698"/>
                <a:gd name="connsiteX13" fmla="*/ 1593850 w 2552700"/>
                <a:gd name="connsiteY13" fmla="*/ 577240 h 845698"/>
                <a:gd name="connsiteX14" fmla="*/ 1758950 w 2552700"/>
                <a:gd name="connsiteY14" fmla="*/ 602640 h 845698"/>
                <a:gd name="connsiteX15" fmla="*/ 1866900 w 2552700"/>
                <a:gd name="connsiteY15" fmla="*/ 710590 h 845698"/>
                <a:gd name="connsiteX16" fmla="*/ 2028031 w 2552700"/>
                <a:gd name="connsiteY16" fmla="*/ 759802 h 845698"/>
                <a:gd name="connsiteX17" fmla="*/ 2330450 w 2552700"/>
                <a:gd name="connsiteY17" fmla="*/ 615340 h 845698"/>
                <a:gd name="connsiteX18" fmla="*/ 2552700 w 2552700"/>
                <a:gd name="connsiteY18" fmla="*/ 304190 h 845698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62806 w 2552700"/>
                <a:gd name="connsiteY8" fmla="*/ 530821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84250 w 2552700"/>
                <a:gd name="connsiteY9" fmla="*/ 471290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66502 h 820710"/>
                <a:gd name="connsiteX1" fmla="*/ 120650 w 2552700"/>
                <a:gd name="connsiteY1" fmla="*/ 304602 h 820710"/>
                <a:gd name="connsiteX2" fmla="*/ 171450 w 2552700"/>
                <a:gd name="connsiteY2" fmla="*/ 444302 h 820710"/>
                <a:gd name="connsiteX3" fmla="*/ 234950 w 2552700"/>
                <a:gd name="connsiteY3" fmla="*/ 596702 h 820710"/>
                <a:gd name="connsiteX4" fmla="*/ 393700 w 2552700"/>
                <a:gd name="connsiteY4" fmla="*/ 577652 h 820710"/>
                <a:gd name="connsiteX5" fmla="*/ 500062 w 2552700"/>
                <a:gd name="connsiteY5" fmla="*/ 83146 h 820710"/>
                <a:gd name="connsiteX6" fmla="*/ 592137 w 2552700"/>
                <a:gd name="connsiteY6" fmla="*/ 6946 h 820710"/>
                <a:gd name="connsiteX7" fmla="*/ 653256 w 2552700"/>
                <a:gd name="connsiteY7" fmla="*/ 156964 h 820710"/>
                <a:gd name="connsiteX8" fmla="*/ 803275 w 2552700"/>
                <a:gd name="connsiteY8" fmla="*/ 221259 h 820710"/>
                <a:gd name="connsiteX9" fmla="*/ 967581 w 2552700"/>
                <a:gd name="connsiteY9" fmla="*/ 25997 h 820710"/>
                <a:gd name="connsiteX10" fmla="*/ 1174750 w 2552700"/>
                <a:gd name="connsiteY10" fmla="*/ 488752 h 820710"/>
                <a:gd name="connsiteX11" fmla="*/ 1301750 w 2552700"/>
                <a:gd name="connsiteY11" fmla="*/ 780852 h 820710"/>
                <a:gd name="connsiteX12" fmla="*/ 1504950 w 2552700"/>
                <a:gd name="connsiteY12" fmla="*/ 793552 h 820710"/>
                <a:gd name="connsiteX13" fmla="*/ 1593850 w 2552700"/>
                <a:gd name="connsiteY13" fmla="*/ 552252 h 820710"/>
                <a:gd name="connsiteX14" fmla="*/ 1758950 w 2552700"/>
                <a:gd name="connsiteY14" fmla="*/ 577652 h 820710"/>
                <a:gd name="connsiteX15" fmla="*/ 1866900 w 2552700"/>
                <a:gd name="connsiteY15" fmla="*/ 685602 h 820710"/>
                <a:gd name="connsiteX16" fmla="*/ 2028031 w 2552700"/>
                <a:gd name="connsiteY16" fmla="*/ 734814 h 820710"/>
                <a:gd name="connsiteX17" fmla="*/ 2330450 w 2552700"/>
                <a:gd name="connsiteY17" fmla="*/ 590352 h 820710"/>
                <a:gd name="connsiteX18" fmla="*/ 2552700 w 2552700"/>
                <a:gd name="connsiteY18" fmla="*/ 279202 h 820710"/>
                <a:gd name="connsiteX0" fmla="*/ 0 w 2552700"/>
                <a:gd name="connsiteY0" fmla="*/ 287358 h 870729"/>
                <a:gd name="connsiteX1" fmla="*/ 120650 w 2552700"/>
                <a:gd name="connsiteY1" fmla="*/ 325458 h 870729"/>
                <a:gd name="connsiteX2" fmla="*/ 171450 w 2552700"/>
                <a:gd name="connsiteY2" fmla="*/ 465158 h 870729"/>
                <a:gd name="connsiteX3" fmla="*/ 234950 w 2552700"/>
                <a:gd name="connsiteY3" fmla="*/ 617558 h 870729"/>
                <a:gd name="connsiteX4" fmla="*/ 393700 w 2552700"/>
                <a:gd name="connsiteY4" fmla="*/ 598508 h 870729"/>
                <a:gd name="connsiteX5" fmla="*/ 500062 w 2552700"/>
                <a:gd name="connsiteY5" fmla="*/ 104002 h 870729"/>
                <a:gd name="connsiteX6" fmla="*/ 592137 w 2552700"/>
                <a:gd name="connsiteY6" fmla="*/ 27802 h 870729"/>
                <a:gd name="connsiteX7" fmla="*/ 653256 w 2552700"/>
                <a:gd name="connsiteY7" fmla="*/ 177820 h 870729"/>
                <a:gd name="connsiteX8" fmla="*/ 803275 w 2552700"/>
                <a:gd name="connsiteY8" fmla="*/ 242115 h 870729"/>
                <a:gd name="connsiteX9" fmla="*/ 967581 w 2552700"/>
                <a:gd name="connsiteY9" fmla="*/ 46853 h 870729"/>
                <a:gd name="connsiteX10" fmla="*/ 1104900 w 2552700"/>
                <a:gd name="connsiteY10" fmla="*/ 71458 h 870729"/>
                <a:gd name="connsiteX11" fmla="*/ 1301750 w 2552700"/>
                <a:gd name="connsiteY11" fmla="*/ 801708 h 870729"/>
                <a:gd name="connsiteX12" fmla="*/ 1504950 w 2552700"/>
                <a:gd name="connsiteY12" fmla="*/ 814408 h 870729"/>
                <a:gd name="connsiteX13" fmla="*/ 1593850 w 2552700"/>
                <a:gd name="connsiteY13" fmla="*/ 573108 h 870729"/>
                <a:gd name="connsiteX14" fmla="*/ 1758950 w 2552700"/>
                <a:gd name="connsiteY14" fmla="*/ 598508 h 870729"/>
                <a:gd name="connsiteX15" fmla="*/ 1866900 w 2552700"/>
                <a:gd name="connsiteY15" fmla="*/ 706458 h 870729"/>
                <a:gd name="connsiteX16" fmla="*/ 2028031 w 2552700"/>
                <a:gd name="connsiteY16" fmla="*/ 755670 h 870729"/>
                <a:gd name="connsiteX17" fmla="*/ 2330450 w 2552700"/>
                <a:gd name="connsiteY17" fmla="*/ 611208 h 870729"/>
                <a:gd name="connsiteX18" fmla="*/ 2552700 w 2552700"/>
                <a:gd name="connsiteY18" fmla="*/ 300058 h 870729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67581 w 2552700"/>
                <a:gd name="connsiteY9" fmla="*/ 7831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52700"/>
                <a:gd name="connsiteY0" fmla="*/ 318819 h 902190"/>
                <a:gd name="connsiteX1" fmla="*/ 120650 w 2552700"/>
                <a:gd name="connsiteY1" fmla="*/ 356919 h 902190"/>
                <a:gd name="connsiteX2" fmla="*/ 171450 w 2552700"/>
                <a:gd name="connsiteY2" fmla="*/ 496619 h 902190"/>
                <a:gd name="connsiteX3" fmla="*/ 234950 w 2552700"/>
                <a:gd name="connsiteY3" fmla="*/ 649019 h 902190"/>
                <a:gd name="connsiteX4" fmla="*/ 393700 w 2552700"/>
                <a:gd name="connsiteY4" fmla="*/ 629969 h 902190"/>
                <a:gd name="connsiteX5" fmla="*/ 500062 w 2552700"/>
                <a:gd name="connsiteY5" fmla="*/ 135463 h 902190"/>
                <a:gd name="connsiteX6" fmla="*/ 598487 w 2552700"/>
                <a:gd name="connsiteY6" fmla="*/ 2113 h 902190"/>
                <a:gd name="connsiteX7" fmla="*/ 653256 w 2552700"/>
                <a:gd name="connsiteY7" fmla="*/ 209281 h 902190"/>
                <a:gd name="connsiteX8" fmla="*/ 803275 w 2552700"/>
                <a:gd name="connsiteY8" fmla="*/ 273576 h 902190"/>
                <a:gd name="connsiteX9" fmla="*/ 916781 w 2552700"/>
                <a:gd name="connsiteY9" fmla="*/ 122764 h 902190"/>
                <a:gd name="connsiteX10" fmla="*/ 1104900 w 2552700"/>
                <a:gd name="connsiteY10" fmla="*/ 102919 h 902190"/>
                <a:gd name="connsiteX11" fmla="*/ 1301750 w 2552700"/>
                <a:gd name="connsiteY11" fmla="*/ 833169 h 902190"/>
                <a:gd name="connsiteX12" fmla="*/ 1504950 w 2552700"/>
                <a:gd name="connsiteY12" fmla="*/ 845869 h 902190"/>
                <a:gd name="connsiteX13" fmla="*/ 1593850 w 2552700"/>
                <a:gd name="connsiteY13" fmla="*/ 604569 h 902190"/>
                <a:gd name="connsiteX14" fmla="*/ 1758950 w 2552700"/>
                <a:gd name="connsiteY14" fmla="*/ 629969 h 902190"/>
                <a:gd name="connsiteX15" fmla="*/ 1866900 w 2552700"/>
                <a:gd name="connsiteY15" fmla="*/ 737919 h 902190"/>
                <a:gd name="connsiteX16" fmla="*/ 2028031 w 2552700"/>
                <a:gd name="connsiteY16" fmla="*/ 787131 h 902190"/>
                <a:gd name="connsiteX17" fmla="*/ 2330450 w 2552700"/>
                <a:gd name="connsiteY17" fmla="*/ 642669 h 902190"/>
                <a:gd name="connsiteX18" fmla="*/ 2552700 w 2552700"/>
                <a:gd name="connsiteY18" fmla="*/ 3315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30450 w 2584450"/>
                <a:gd name="connsiteY17" fmla="*/ 64266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28031 w 2584450"/>
                <a:gd name="connsiteY16" fmla="*/ 78713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866900 w 2584450"/>
                <a:gd name="connsiteY15" fmla="*/ 73791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58950 w 2584450"/>
                <a:gd name="connsiteY14" fmla="*/ 62996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02190"/>
                <a:gd name="connsiteX1" fmla="*/ 120650 w 2584450"/>
                <a:gd name="connsiteY1" fmla="*/ 356919 h 902190"/>
                <a:gd name="connsiteX2" fmla="*/ 171450 w 2584450"/>
                <a:gd name="connsiteY2" fmla="*/ 496619 h 902190"/>
                <a:gd name="connsiteX3" fmla="*/ 234950 w 2584450"/>
                <a:gd name="connsiteY3" fmla="*/ 649019 h 902190"/>
                <a:gd name="connsiteX4" fmla="*/ 393700 w 2584450"/>
                <a:gd name="connsiteY4" fmla="*/ 629969 h 902190"/>
                <a:gd name="connsiteX5" fmla="*/ 500062 w 2584450"/>
                <a:gd name="connsiteY5" fmla="*/ 135463 h 902190"/>
                <a:gd name="connsiteX6" fmla="*/ 598487 w 2584450"/>
                <a:gd name="connsiteY6" fmla="*/ 2113 h 902190"/>
                <a:gd name="connsiteX7" fmla="*/ 653256 w 2584450"/>
                <a:gd name="connsiteY7" fmla="*/ 209281 h 902190"/>
                <a:gd name="connsiteX8" fmla="*/ 803275 w 2584450"/>
                <a:gd name="connsiteY8" fmla="*/ 273576 h 902190"/>
                <a:gd name="connsiteX9" fmla="*/ 916781 w 2584450"/>
                <a:gd name="connsiteY9" fmla="*/ 122764 h 902190"/>
                <a:gd name="connsiteX10" fmla="*/ 1104900 w 2584450"/>
                <a:gd name="connsiteY10" fmla="*/ 102919 h 902190"/>
                <a:gd name="connsiteX11" fmla="*/ 1301750 w 2584450"/>
                <a:gd name="connsiteY11" fmla="*/ 833169 h 902190"/>
                <a:gd name="connsiteX12" fmla="*/ 1504950 w 2584450"/>
                <a:gd name="connsiteY12" fmla="*/ 845869 h 902190"/>
                <a:gd name="connsiteX13" fmla="*/ 1593850 w 2584450"/>
                <a:gd name="connsiteY13" fmla="*/ 604569 h 902190"/>
                <a:gd name="connsiteX14" fmla="*/ 1746250 w 2584450"/>
                <a:gd name="connsiteY14" fmla="*/ 179119 h 902190"/>
                <a:gd name="connsiteX15" fmla="*/ 1905000 w 2584450"/>
                <a:gd name="connsiteY15" fmla="*/ 261669 h 902190"/>
                <a:gd name="connsiteX16" fmla="*/ 2085181 w 2584450"/>
                <a:gd name="connsiteY16" fmla="*/ 361681 h 902190"/>
                <a:gd name="connsiteX17" fmla="*/ 2362200 w 2584450"/>
                <a:gd name="connsiteY17" fmla="*/ 242619 h 902190"/>
                <a:gd name="connsiteX18" fmla="*/ 2584450 w 2584450"/>
                <a:gd name="connsiteY18" fmla="*/ 102919 h 902190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0559"/>
                <a:gd name="connsiteX1" fmla="*/ 120650 w 2584450"/>
                <a:gd name="connsiteY1" fmla="*/ 356919 h 930559"/>
                <a:gd name="connsiteX2" fmla="*/ 171450 w 2584450"/>
                <a:gd name="connsiteY2" fmla="*/ 496619 h 930559"/>
                <a:gd name="connsiteX3" fmla="*/ 234950 w 2584450"/>
                <a:gd name="connsiteY3" fmla="*/ 649019 h 930559"/>
                <a:gd name="connsiteX4" fmla="*/ 393700 w 2584450"/>
                <a:gd name="connsiteY4" fmla="*/ 629969 h 930559"/>
                <a:gd name="connsiteX5" fmla="*/ 500062 w 2584450"/>
                <a:gd name="connsiteY5" fmla="*/ 135463 h 930559"/>
                <a:gd name="connsiteX6" fmla="*/ 598487 w 2584450"/>
                <a:gd name="connsiteY6" fmla="*/ 2113 h 930559"/>
                <a:gd name="connsiteX7" fmla="*/ 653256 w 2584450"/>
                <a:gd name="connsiteY7" fmla="*/ 209281 h 930559"/>
                <a:gd name="connsiteX8" fmla="*/ 803275 w 2584450"/>
                <a:gd name="connsiteY8" fmla="*/ 273576 h 930559"/>
                <a:gd name="connsiteX9" fmla="*/ 916781 w 2584450"/>
                <a:gd name="connsiteY9" fmla="*/ 122764 h 930559"/>
                <a:gd name="connsiteX10" fmla="*/ 1104900 w 2584450"/>
                <a:gd name="connsiteY10" fmla="*/ 102919 h 930559"/>
                <a:gd name="connsiteX11" fmla="*/ 1301750 w 2584450"/>
                <a:gd name="connsiteY11" fmla="*/ 833169 h 930559"/>
                <a:gd name="connsiteX12" fmla="*/ 1504950 w 2584450"/>
                <a:gd name="connsiteY12" fmla="*/ 845869 h 930559"/>
                <a:gd name="connsiteX13" fmla="*/ 1651000 w 2584450"/>
                <a:gd name="connsiteY13" fmla="*/ 121969 h 930559"/>
                <a:gd name="connsiteX14" fmla="*/ 1746250 w 2584450"/>
                <a:gd name="connsiteY14" fmla="*/ 179119 h 930559"/>
                <a:gd name="connsiteX15" fmla="*/ 1905000 w 2584450"/>
                <a:gd name="connsiteY15" fmla="*/ 261669 h 930559"/>
                <a:gd name="connsiteX16" fmla="*/ 2085181 w 2584450"/>
                <a:gd name="connsiteY16" fmla="*/ 361681 h 930559"/>
                <a:gd name="connsiteX17" fmla="*/ 2362200 w 2584450"/>
                <a:gd name="connsiteY17" fmla="*/ 242619 h 930559"/>
                <a:gd name="connsiteX18" fmla="*/ 2584450 w 2584450"/>
                <a:gd name="connsiteY18" fmla="*/ 102919 h 930559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16781 w 2584450"/>
                <a:gd name="connsiteY9" fmla="*/ 122764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8819 h 932711"/>
                <a:gd name="connsiteX1" fmla="*/ 120650 w 2584450"/>
                <a:gd name="connsiteY1" fmla="*/ 356919 h 932711"/>
                <a:gd name="connsiteX2" fmla="*/ 171450 w 2584450"/>
                <a:gd name="connsiteY2" fmla="*/ 496619 h 932711"/>
                <a:gd name="connsiteX3" fmla="*/ 234950 w 2584450"/>
                <a:gd name="connsiteY3" fmla="*/ 649019 h 932711"/>
                <a:gd name="connsiteX4" fmla="*/ 393700 w 2584450"/>
                <a:gd name="connsiteY4" fmla="*/ 629969 h 932711"/>
                <a:gd name="connsiteX5" fmla="*/ 500062 w 2584450"/>
                <a:gd name="connsiteY5" fmla="*/ 135463 h 932711"/>
                <a:gd name="connsiteX6" fmla="*/ 598487 w 2584450"/>
                <a:gd name="connsiteY6" fmla="*/ 2113 h 932711"/>
                <a:gd name="connsiteX7" fmla="*/ 653256 w 2584450"/>
                <a:gd name="connsiteY7" fmla="*/ 209281 h 932711"/>
                <a:gd name="connsiteX8" fmla="*/ 803275 w 2584450"/>
                <a:gd name="connsiteY8" fmla="*/ 273576 h 932711"/>
                <a:gd name="connsiteX9" fmla="*/ 935831 w 2584450"/>
                <a:gd name="connsiteY9" fmla="*/ 132289 h 932711"/>
                <a:gd name="connsiteX10" fmla="*/ 1092993 w 2584450"/>
                <a:gd name="connsiteY10" fmla="*/ 67201 h 932711"/>
                <a:gd name="connsiteX11" fmla="*/ 1301750 w 2584450"/>
                <a:gd name="connsiteY11" fmla="*/ 833169 h 932711"/>
                <a:gd name="connsiteX12" fmla="*/ 1504950 w 2584450"/>
                <a:gd name="connsiteY12" fmla="*/ 845869 h 932711"/>
                <a:gd name="connsiteX13" fmla="*/ 1651000 w 2584450"/>
                <a:gd name="connsiteY13" fmla="*/ 121969 h 932711"/>
                <a:gd name="connsiteX14" fmla="*/ 1746250 w 2584450"/>
                <a:gd name="connsiteY14" fmla="*/ 179119 h 932711"/>
                <a:gd name="connsiteX15" fmla="*/ 1905000 w 2584450"/>
                <a:gd name="connsiteY15" fmla="*/ 261669 h 932711"/>
                <a:gd name="connsiteX16" fmla="*/ 2085181 w 2584450"/>
                <a:gd name="connsiteY16" fmla="*/ 361681 h 932711"/>
                <a:gd name="connsiteX17" fmla="*/ 2362200 w 2584450"/>
                <a:gd name="connsiteY17" fmla="*/ 242619 h 932711"/>
                <a:gd name="connsiteX18" fmla="*/ 2584450 w 2584450"/>
                <a:gd name="connsiteY18" fmla="*/ 102919 h 93271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803275 w 2584450"/>
                <a:gd name="connsiteY8" fmla="*/ 271966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1844 w 2584450"/>
                <a:gd name="connsiteY8" fmla="*/ 264822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7209 h 931101"/>
                <a:gd name="connsiteX1" fmla="*/ 120650 w 2584450"/>
                <a:gd name="connsiteY1" fmla="*/ 355309 h 931101"/>
                <a:gd name="connsiteX2" fmla="*/ 171450 w 2584450"/>
                <a:gd name="connsiteY2" fmla="*/ 495009 h 931101"/>
                <a:gd name="connsiteX3" fmla="*/ 234950 w 2584450"/>
                <a:gd name="connsiteY3" fmla="*/ 647409 h 931101"/>
                <a:gd name="connsiteX4" fmla="*/ 393700 w 2584450"/>
                <a:gd name="connsiteY4" fmla="*/ 628359 h 931101"/>
                <a:gd name="connsiteX5" fmla="*/ 500062 w 2584450"/>
                <a:gd name="connsiteY5" fmla="*/ 133853 h 931101"/>
                <a:gd name="connsiteX6" fmla="*/ 598487 w 2584450"/>
                <a:gd name="connsiteY6" fmla="*/ 503 h 931101"/>
                <a:gd name="connsiteX7" fmla="*/ 669924 w 2584450"/>
                <a:gd name="connsiteY7" fmla="*/ 164808 h 931101"/>
                <a:gd name="connsiteX8" fmla="*/ 786607 w 2584450"/>
                <a:gd name="connsiteY8" fmla="*/ 231485 h 931101"/>
                <a:gd name="connsiteX9" fmla="*/ 935831 w 2584450"/>
                <a:gd name="connsiteY9" fmla="*/ 130679 h 931101"/>
                <a:gd name="connsiteX10" fmla="*/ 1092993 w 2584450"/>
                <a:gd name="connsiteY10" fmla="*/ 65591 h 931101"/>
                <a:gd name="connsiteX11" fmla="*/ 1301750 w 2584450"/>
                <a:gd name="connsiteY11" fmla="*/ 831559 h 931101"/>
                <a:gd name="connsiteX12" fmla="*/ 1504950 w 2584450"/>
                <a:gd name="connsiteY12" fmla="*/ 844259 h 931101"/>
                <a:gd name="connsiteX13" fmla="*/ 1651000 w 2584450"/>
                <a:gd name="connsiteY13" fmla="*/ 120359 h 931101"/>
                <a:gd name="connsiteX14" fmla="*/ 1746250 w 2584450"/>
                <a:gd name="connsiteY14" fmla="*/ 177509 h 931101"/>
                <a:gd name="connsiteX15" fmla="*/ 1905000 w 2584450"/>
                <a:gd name="connsiteY15" fmla="*/ 260059 h 931101"/>
                <a:gd name="connsiteX16" fmla="*/ 2085181 w 2584450"/>
                <a:gd name="connsiteY16" fmla="*/ 360071 h 931101"/>
                <a:gd name="connsiteX17" fmla="*/ 2362200 w 2584450"/>
                <a:gd name="connsiteY17" fmla="*/ 241009 h 931101"/>
                <a:gd name="connsiteX18" fmla="*/ 2584450 w 2584450"/>
                <a:gd name="connsiteY18" fmla="*/ 101309 h 931101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86607 w 2584450"/>
                <a:gd name="connsiteY8" fmla="*/ 230994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35831 w 2584450"/>
                <a:gd name="connsiteY9" fmla="*/ 130188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8 h 930610"/>
                <a:gd name="connsiteX1" fmla="*/ 120650 w 2584450"/>
                <a:gd name="connsiteY1" fmla="*/ 354818 h 930610"/>
                <a:gd name="connsiteX2" fmla="*/ 171450 w 2584450"/>
                <a:gd name="connsiteY2" fmla="*/ 494518 h 930610"/>
                <a:gd name="connsiteX3" fmla="*/ 234950 w 2584450"/>
                <a:gd name="connsiteY3" fmla="*/ 646918 h 930610"/>
                <a:gd name="connsiteX4" fmla="*/ 393700 w 2584450"/>
                <a:gd name="connsiteY4" fmla="*/ 627868 h 930610"/>
                <a:gd name="connsiteX5" fmla="*/ 500062 w 2584450"/>
                <a:gd name="connsiteY5" fmla="*/ 133362 h 930610"/>
                <a:gd name="connsiteX6" fmla="*/ 598487 w 2584450"/>
                <a:gd name="connsiteY6" fmla="*/ 12 h 930610"/>
                <a:gd name="connsiteX7" fmla="*/ 667543 w 2584450"/>
                <a:gd name="connsiteY7" fmla="*/ 126217 h 930610"/>
                <a:gd name="connsiteX8" fmla="*/ 793751 w 2584450"/>
                <a:gd name="connsiteY8" fmla="*/ 190512 h 930610"/>
                <a:gd name="connsiteX9" fmla="*/ 921544 w 2584450"/>
                <a:gd name="connsiteY9" fmla="*/ 125426 h 930610"/>
                <a:gd name="connsiteX10" fmla="*/ 1092993 w 2584450"/>
                <a:gd name="connsiteY10" fmla="*/ 65100 h 930610"/>
                <a:gd name="connsiteX11" fmla="*/ 1301750 w 2584450"/>
                <a:gd name="connsiteY11" fmla="*/ 831068 h 930610"/>
                <a:gd name="connsiteX12" fmla="*/ 1504950 w 2584450"/>
                <a:gd name="connsiteY12" fmla="*/ 843768 h 930610"/>
                <a:gd name="connsiteX13" fmla="*/ 1651000 w 2584450"/>
                <a:gd name="connsiteY13" fmla="*/ 119868 h 930610"/>
                <a:gd name="connsiteX14" fmla="*/ 1746250 w 2584450"/>
                <a:gd name="connsiteY14" fmla="*/ 177018 h 930610"/>
                <a:gd name="connsiteX15" fmla="*/ 1905000 w 2584450"/>
                <a:gd name="connsiteY15" fmla="*/ 259568 h 930610"/>
                <a:gd name="connsiteX16" fmla="*/ 2085181 w 2584450"/>
                <a:gd name="connsiteY16" fmla="*/ 359580 h 930610"/>
                <a:gd name="connsiteX17" fmla="*/ 2362200 w 2584450"/>
                <a:gd name="connsiteY17" fmla="*/ 240518 h 930610"/>
                <a:gd name="connsiteX18" fmla="*/ 2584450 w 2584450"/>
                <a:gd name="connsiteY18" fmla="*/ 100818 h 930610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46250 w 2584450"/>
                <a:gd name="connsiteY14" fmla="*/ 177011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905000 w 2584450"/>
                <a:gd name="connsiteY15" fmla="*/ 259561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30603"/>
                <a:gd name="connsiteX1" fmla="*/ 120650 w 2584450"/>
                <a:gd name="connsiteY1" fmla="*/ 354811 h 930603"/>
                <a:gd name="connsiteX2" fmla="*/ 171450 w 2584450"/>
                <a:gd name="connsiteY2" fmla="*/ 494511 h 930603"/>
                <a:gd name="connsiteX3" fmla="*/ 234950 w 2584450"/>
                <a:gd name="connsiteY3" fmla="*/ 646911 h 930603"/>
                <a:gd name="connsiteX4" fmla="*/ 393700 w 2584450"/>
                <a:gd name="connsiteY4" fmla="*/ 627861 h 930603"/>
                <a:gd name="connsiteX5" fmla="*/ 500062 w 2584450"/>
                <a:gd name="connsiteY5" fmla="*/ 133355 h 930603"/>
                <a:gd name="connsiteX6" fmla="*/ 598487 w 2584450"/>
                <a:gd name="connsiteY6" fmla="*/ 5 h 930603"/>
                <a:gd name="connsiteX7" fmla="*/ 679450 w 2584450"/>
                <a:gd name="connsiteY7" fmla="*/ 128591 h 930603"/>
                <a:gd name="connsiteX8" fmla="*/ 793751 w 2584450"/>
                <a:gd name="connsiteY8" fmla="*/ 190505 h 930603"/>
                <a:gd name="connsiteX9" fmla="*/ 921544 w 2584450"/>
                <a:gd name="connsiteY9" fmla="*/ 125419 h 930603"/>
                <a:gd name="connsiteX10" fmla="*/ 1092993 w 2584450"/>
                <a:gd name="connsiteY10" fmla="*/ 65093 h 930603"/>
                <a:gd name="connsiteX11" fmla="*/ 1301750 w 2584450"/>
                <a:gd name="connsiteY11" fmla="*/ 831061 h 930603"/>
                <a:gd name="connsiteX12" fmla="*/ 1504950 w 2584450"/>
                <a:gd name="connsiteY12" fmla="*/ 843761 h 930603"/>
                <a:gd name="connsiteX13" fmla="*/ 1651000 w 2584450"/>
                <a:gd name="connsiteY13" fmla="*/ 119861 h 930603"/>
                <a:gd name="connsiteX14" fmla="*/ 1751012 w 2584450"/>
                <a:gd name="connsiteY14" fmla="*/ 50804 h 930603"/>
                <a:gd name="connsiteX15" fmla="*/ 1871663 w 2584450"/>
                <a:gd name="connsiteY15" fmla="*/ 178598 h 930603"/>
                <a:gd name="connsiteX16" fmla="*/ 2085181 w 2584450"/>
                <a:gd name="connsiteY16" fmla="*/ 359573 h 930603"/>
                <a:gd name="connsiteX17" fmla="*/ 2362200 w 2584450"/>
                <a:gd name="connsiteY17" fmla="*/ 240511 h 930603"/>
                <a:gd name="connsiteX18" fmla="*/ 2584450 w 2584450"/>
                <a:gd name="connsiteY18" fmla="*/ 100811 h 930603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85181 w 2584450"/>
                <a:gd name="connsiteY16" fmla="*/ 35957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362200 w 2584450"/>
                <a:gd name="connsiteY17" fmla="*/ 240511 h 928624"/>
                <a:gd name="connsiteX18" fmla="*/ 2584450 w 2584450"/>
                <a:gd name="connsiteY18" fmla="*/ 100811 h 928624"/>
                <a:gd name="connsiteX0" fmla="*/ 0 w 2584450"/>
                <a:gd name="connsiteY0" fmla="*/ 316711 h 928624"/>
                <a:gd name="connsiteX1" fmla="*/ 120650 w 2584450"/>
                <a:gd name="connsiteY1" fmla="*/ 354811 h 928624"/>
                <a:gd name="connsiteX2" fmla="*/ 171450 w 2584450"/>
                <a:gd name="connsiteY2" fmla="*/ 494511 h 928624"/>
                <a:gd name="connsiteX3" fmla="*/ 234950 w 2584450"/>
                <a:gd name="connsiteY3" fmla="*/ 646911 h 928624"/>
                <a:gd name="connsiteX4" fmla="*/ 393700 w 2584450"/>
                <a:gd name="connsiteY4" fmla="*/ 627861 h 928624"/>
                <a:gd name="connsiteX5" fmla="*/ 500062 w 2584450"/>
                <a:gd name="connsiteY5" fmla="*/ 133355 h 928624"/>
                <a:gd name="connsiteX6" fmla="*/ 598487 w 2584450"/>
                <a:gd name="connsiteY6" fmla="*/ 5 h 928624"/>
                <a:gd name="connsiteX7" fmla="*/ 679450 w 2584450"/>
                <a:gd name="connsiteY7" fmla="*/ 128591 h 928624"/>
                <a:gd name="connsiteX8" fmla="*/ 793751 w 2584450"/>
                <a:gd name="connsiteY8" fmla="*/ 190505 h 928624"/>
                <a:gd name="connsiteX9" fmla="*/ 921544 w 2584450"/>
                <a:gd name="connsiteY9" fmla="*/ 125419 h 928624"/>
                <a:gd name="connsiteX10" fmla="*/ 1092993 w 2584450"/>
                <a:gd name="connsiteY10" fmla="*/ 65093 h 928624"/>
                <a:gd name="connsiteX11" fmla="*/ 1301750 w 2584450"/>
                <a:gd name="connsiteY11" fmla="*/ 831061 h 928624"/>
                <a:gd name="connsiteX12" fmla="*/ 1504950 w 2584450"/>
                <a:gd name="connsiteY12" fmla="*/ 843761 h 928624"/>
                <a:gd name="connsiteX13" fmla="*/ 1636712 w 2584450"/>
                <a:gd name="connsiteY13" fmla="*/ 150817 h 928624"/>
                <a:gd name="connsiteX14" fmla="*/ 1751012 w 2584450"/>
                <a:gd name="connsiteY14" fmla="*/ 50804 h 928624"/>
                <a:gd name="connsiteX15" fmla="*/ 1871663 w 2584450"/>
                <a:gd name="connsiteY15" fmla="*/ 178598 h 928624"/>
                <a:gd name="connsiteX16" fmla="*/ 2001837 w 2584450"/>
                <a:gd name="connsiteY16" fmla="*/ 226223 h 928624"/>
                <a:gd name="connsiteX17" fmla="*/ 2235994 w 2584450"/>
                <a:gd name="connsiteY17" fmla="*/ 150024 h 928624"/>
                <a:gd name="connsiteX18" fmla="*/ 2584450 w 2584450"/>
                <a:gd name="connsiteY18" fmla="*/ 100811 h 928624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1544 w 2386806"/>
                <a:gd name="connsiteY9" fmla="*/ 165102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3751 w 2386806"/>
                <a:gd name="connsiteY8" fmla="*/ 230188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68274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79450 w 2386806"/>
                <a:gd name="connsiteY7" fmla="*/ 134936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98487 w 2386806"/>
                <a:gd name="connsiteY6" fmla="*/ 39688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  <a:gd name="connsiteX0" fmla="*/ 0 w 2386806"/>
                <a:gd name="connsiteY0" fmla="*/ 356394 h 968307"/>
                <a:gd name="connsiteX1" fmla="*/ 120650 w 2386806"/>
                <a:gd name="connsiteY1" fmla="*/ 394494 h 968307"/>
                <a:gd name="connsiteX2" fmla="*/ 171450 w 2386806"/>
                <a:gd name="connsiteY2" fmla="*/ 534194 h 968307"/>
                <a:gd name="connsiteX3" fmla="*/ 234950 w 2386806"/>
                <a:gd name="connsiteY3" fmla="*/ 686594 h 968307"/>
                <a:gd name="connsiteX4" fmla="*/ 393700 w 2386806"/>
                <a:gd name="connsiteY4" fmla="*/ 667544 h 968307"/>
                <a:gd name="connsiteX5" fmla="*/ 500062 w 2386806"/>
                <a:gd name="connsiteY5" fmla="*/ 173038 h 968307"/>
                <a:gd name="connsiteX6" fmla="*/ 579437 w 2386806"/>
                <a:gd name="connsiteY6" fmla="*/ 32544 h 968307"/>
                <a:gd name="connsiteX7" fmla="*/ 658019 w 2386806"/>
                <a:gd name="connsiteY7" fmla="*/ 103979 h 968307"/>
                <a:gd name="connsiteX8" fmla="*/ 796132 w 2386806"/>
                <a:gd name="connsiteY8" fmla="*/ 199232 h 968307"/>
                <a:gd name="connsiteX9" fmla="*/ 926306 w 2386806"/>
                <a:gd name="connsiteY9" fmla="*/ 136527 h 968307"/>
                <a:gd name="connsiteX10" fmla="*/ 1092993 w 2386806"/>
                <a:gd name="connsiteY10" fmla="*/ 104776 h 968307"/>
                <a:gd name="connsiteX11" fmla="*/ 1301750 w 2386806"/>
                <a:gd name="connsiteY11" fmla="*/ 870744 h 968307"/>
                <a:gd name="connsiteX12" fmla="*/ 1504950 w 2386806"/>
                <a:gd name="connsiteY12" fmla="*/ 883444 h 968307"/>
                <a:gd name="connsiteX13" fmla="*/ 1636712 w 2386806"/>
                <a:gd name="connsiteY13" fmla="*/ 190500 h 968307"/>
                <a:gd name="connsiteX14" fmla="*/ 1751012 w 2386806"/>
                <a:gd name="connsiteY14" fmla="*/ 90487 h 968307"/>
                <a:gd name="connsiteX15" fmla="*/ 1871663 w 2386806"/>
                <a:gd name="connsiteY15" fmla="*/ 218281 h 968307"/>
                <a:gd name="connsiteX16" fmla="*/ 2001837 w 2386806"/>
                <a:gd name="connsiteY16" fmla="*/ 265906 h 968307"/>
                <a:gd name="connsiteX17" fmla="*/ 2235994 w 2386806"/>
                <a:gd name="connsiteY17" fmla="*/ 189707 h 968307"/>
                <a:gd name="connsiteX18" fmla="*/ 2386806 w 2386806"/>
                <a:gd name="connsiteY18" fmla="*/ 0 h 96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806" h="968307">
                  <a:moveTo>
                    <a:pt x="0" y="356394"/>
                  </a:moveTo>
                  <a:cubicBezTo>
                    <a:pt x="46037" y="360627"/>
                    <a:pt x="92075" y="364861"/>
                    <a:pt x="120650" y="394494"/>
                  </a:cubicBezTo>
                  <a:cubicBezTo>
                    <a:pt x="149225" y="424127"/>
                    <a:pt x="152400" y="485511"/>
                    <a:pt x="171450" y="534194"/>
                  </a:cubicBezTo>
                  <a:cubicBezTo>
                    <a:pt x="190500" y="582877"/>
                    <a:pt x="197909" y="664369"/>
                    <a:pt x="234950" y="686594"/>
                  </a:cubicBezTo>
                  <a:cubicBezTo>
                    <a:pt x="271991" y="708819"/>
                    <a:pt x="349515" y="753137"/>
                    <a:pt x="393700" y="667544"/>
                  </a:cubicBezTo>
                  <a:cubicBezTo>
                    <a:pt x="437885" y="581951"/>
                    <a:pt x="469106" y="278871"/>
                    <a:pt x="500062" y="173038"/>
                  </a:cubicBezTo>
                  <a:cubicBezTo>
                    <a:pt x="531018" y="67205"/>
                    <a:pt x="553111" y="44054"/>
                    <a:pt x="579437" y="32544"/>
                  </a:cubicBezTo>
                  <a:cubicBezTo>
                    <a:pt x="605763" y="21034"/>
                    <a:pt x="640953" y="64292"/>
                    <a:pt x="658019" y="103979"/>
                  </a:cubicBezTo>
                  <a:cubicBezTo>
                    <a:pt x="675085" y="143666"/>
                    <a:pt x="718080" y="198570"/>
                    <a:pt x="796132" y="199232"/>
                  </a:cubicBezTo>
                  <a:cubicBezTo>
                    <a:pt x="874184" y="199894"/>
                    <a:pt x="886354" y="183227"/>
                    <a:pt x="926306" y="136527"/>
                  </a:cubicBezTo>
                  <a:cubicBezTo>
                    <a:pt x="966258" y="89827"/>
                    <a:pt x="1030419" y="-17593"/>
                    <a:pt x="1092993" y="104776"/>
                  </a:cubicBezTo>
                  <a:cubicBezTo>
                    <a:pt x="1155567" y="227145"/>
                    <a:pt x="1233091" y="740966"/>
                    <a:pt x="1301750" y="870744"/>
                  </a:cubicBezTo>
                  <a:cubicBezTo>
                    <a:pt x="1370409" y="1000522"/>
                    <a:pt x="1449123" y="996818"/>
                    <a:pt x="1504950" y="883444"/>
                  </a:cubicBezTo>
                  <a:cubicBezTo>
                    <a:pt x="1560777" y="770070"/>
                    <a:pt x="1626658" y="251222"/>
                    <a:pt x="1636712" y="190500"/>
                  </a:cubicBezTo>
                  <a:cubicBezTo>
                    <a:pt x="1646766" y="129778"/>
                    <a:pt x="1711854" y="85857"/>
                    <a:pt x="1751012" y="90487"/>
                  </a:cubicBezTo>
                  <a:cubicBezTo>
                    <a:pt x="1790170" y="95117"/>
                    <a:pt x="1829859" y="189045"/>
                    <a:pt x="1871663" y="218281"/>
                  </a:cubicBezTo>
                  <a:cubicBezTo>
                    <a:pt x="1913467" y="247518"/>
                    <a:pt x="1941115" y="270668"/>
                    <a:pt x="2001837" y="265906"/>
                  </a:cubicBezTo>
                  <a:cubicBezTo>
                    <a:pt x="2062559" y="261144"/>
                    <a:pt x="2165351" y="250826"/>
                    <a:pt x="2235994" y="189707"/>
                  </a:cubicBezTo>
                  <a:cubicBezTo>
                    <a:pt x="2292350" y="143669"/>
                    <a:pt x="2292350" y="147637"/>
                    <a:pt x="238680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F7E13F-A046-54C3-6624-4DEB57EF9FAB}"/>
                </a:ext>
              </a:extLst>
            </p:cNvPr>
            <p:cNvSpPr txBox="1"/>
            <p:nvPr/>
          </p:nvSpPr>
          <p:spPr>
            <a:xfrm>
              <a:off x="1575269" y="6456906"/>
              <a:ext cx="107240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Large cost barrier</a:t>
              </a:r>
            </a:p>
            <a:p>
              <a:pPr algn="ctr"/>
              <a:r>
                <a:rPr lang="en-US" sz="1000" b="1">
                  <a:solidFill>
                    <a:srgbClr val="C00000"/>
                  </a:solidFill>
                </a:rPr>
                <a:t>to move from A to C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35FE1E-3D77-03DB-DF8C-5F5BAE7577B1}"/>
                </a:ext>
              </a:extLst>
            </p:cNvPr>
            <p:cNvSpPr/>
            <p:nvPr/>
          </p:nvSpPr>
          <p:spPr>
            <a:xfrm flipV="1">
              <a:off x="2219325" y="5744537"/>
              <a:ext cx="127994" cy="693318"/>
            </a:xfrm>
            <a:custGeom>
              <a:avLst/>
              <a:gdLst>
                <a:gd name="connsiteX0" fmla="*/ 0 w 309562"/>
                <a:gd name="connsiteY0" fmla="*/ 0 h 623887"/>
                <a:gd name="connsiteX1" fmla="*/ 133350 w 309562"/>
                <a:gd name="connsiteY1" fmla="*/ 52387 h 623887"/>
                <a:gd name="connsiteX2" fmla="*/ 252412 w 309562"/>
                <a:gd name="connsiteY2" fmla="*/ 209550 h 623887"/>
                <a:gd name="connsiteX3" fmla="*/ 309562 w 309562"/>
                <a:gd name="connsiteY3" fmla="*/ 623887 h 623887"/>
                <a:gd name="connsiteX0" fmla="*/ 0 w 309562"/>
                <a:gd name="connsiteY0" fmla="*/ 0 h 623887"/>
                <a:gd name="connsiteX1" fmla="*/ 252412 w 309562"/>
                <a:gd name="connsiteY1" fmla="*/ 209550 h 623887"/>
                <a:gd name="connsiteX2" fmla="*/ 309562 w 309562"/>
                <a:gd name="connsiteY2" fmla="*/ 623887 h 623887"/>
                <a:gd name="connsiteX0" fmla="*/ 0 w 191403"/>
                <a:gd name="connsiteY0" fmla="*/ 0 h 613008"/>
                <a:gd name="connsiteX1" fmla="*/ 134253 w 191403"/>
                <a:gd name="connsiteY1" fmla="*/ 198671 h 613008"/>
                <a:gd name="connsiteX2" fmla="*/ 191403 w 191403"/>
                <a:gd name="connsiteY2" fmla="*/ 613008 h 61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03" h="613008">
                  <a:moveTo>
                    <a:pt x="0" y="0"/>
                  </a:moveTo>
                  <a:cubicBezTo>
                    <a:pt x="52586" y="43656"/>
                    <a:pt x="82659" y="94690"/>
                    <a:pt x="134253" y="198671"/>
                  </a:cubicBezTo>
                  <a:cubicBezTo>
                    <a:pt x="163622" y="293921"/>
                    <a:pt x="177512" y="453464"/>
                    <a:pt x="191403" y="613008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D011B1-3737-B652-8B76-2ACEE531B2B6}"/>
                </a:ext>
              </a:extLst>
            </p:cNvPr>
            <p:cNvSpPr txBox="1"/>
            <p:nvPr/>
          </p:nvSpPr>
          <p:spPr>
            <a:xfrm>
              <a:off x="1805619" y="5937626"/>
              <a:ext cx="13946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8A29E2-2F6B-04B6-AD2C-33BB4D22B0DA}"/>
                </a:ext>
              </a:extLst>
            </p:cNvPr>
            <p:cNvSpPr txBox="1"/>
            <p:nvPr/>
          </p:nvSpPr>
          <p:spPr>
            <a:xfrm>
              <a:off x="2297481" y="5447727"/>
              <a:ext cx="1298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A9F4CFF-3D4F-8086-D967-C22F287F41F4}"/>
                </a:ext>
              </a:extLst>
            </p:cNvPr>
            <p:cNvSpPr txBox="1"/>
            <p:nvPr/>
          </p:nvSpPr>
          <p:spPr>
            <a:xfrm>
              <a:off x="2901052" y="6233971"/>
              <a:ext cx="12182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54B48-0222-205B-5C66-D95749F5D08A}"/>
                </a:ext>
              </a:extLst>
            </p:cNvPr>
            <p:cNvSpPr txBox="1"/>
            <p:nvPr/>
          </p:nvSpPr>
          <p:spPr>
            <a:xfrm>
              <a:off x="3493942" y="5560389"/>
              <a:ext cx="14587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631AB46-1035-1DCD-350F-771051AE5079}"/>
                </a:ext>
              </a:extLst>
            </p:cNvPr>
            <p:cNvSpPr txBox="1"/>
            <p:nvPr/>
          </p:nvSpPr>
          <p:spPr>
            <a:xfrm>
              <a:off x="888758" y="5020749"/>
              <a:ext cx="243656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800" b="1" i="1">
                  <a:cs typeface="Times New Roman" panose="02020603050405020304" pitchFamily="18" charset="0"/>
                </a:rPr>
                <a:t>c.</a:t>
              </a:r>
            </a:p>
          </p:txBody>
        </p:sp>
      </p:grp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7F2D4CEA-0DFB-D785-8FC0-9486DF8F39D7}"/>
              </a:ext>
            </a:extLst>
          </p:cNvPr>
          <p:cNvSpPr/>
          <p:nvPr/>
        </p:nvSpPr>
        <p:spPr>
          <a:xfrm>
            <a:off x="4394999" y="2422193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B97FB73-223B-1674-8A92-C8509D39706A}"/>
              </a:ext>
            </a:extLst>
          </p:cNvPr>
          <p:cNvSpPr/>
          <p:nvPr/>
        </p:nvSpPr>
        <p:spPr>
          <a:xfrm rot="5400000">
            <a:off x="6203373" y="3815347"/>
            <a:ext cx="387742" cy="59824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52974E-8754-49D7-CEF0-21FA8A63CDB6}"/>
              </a:ext>
            </a:extLst>
          </p:cNvPr>
          <p:cNvSpPr txBox="1"/>
          <p:nvPr/>
        </p:nvSpPr>
        <p:spPr>
          <a:xfrm>
            <a:off x="862920" y="3984721"/>
            <a:ext cx="387682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>
                <a:effectLst/>
                <a:latin typeface="Linux Libertine"/>
                <a:ea typeface="Calibri" panose="020F0502020204030204" pitchFamily="34" charset="0"/>
              </a:rPr>
              <a:t>Figure 11:</a:t>
            </a:r>
            <a:r>
              <a:rPr lang="en-US" sz="1700">
                <a:effectLst/>
                <a:latin typeface="Linux Libertine"/>
                <a:ea typeface="Calibri" panose="020F0502020204030204" pitchFamily="34" charset="0"/>
              </a:rPr>
              <a:t> Conceptual representation of the total routing cost as a function of routing configurations (a). Increasing the congestion sensitivity (b) increases the cost of unwanted minima without affecting violation-free minima. Extreme increases to the sensitivity (c) cause large barriers between violation-free minima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763809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428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385495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Routing</a:t>
            </a:r>
          </a:p>
        </p:txBody>
      </p:sp>
    </p:spTree>
    <p:extLst>
      <p:ext uri="{BB962C8B-B14F-4D97-AF65-F5344CB8AC3E}">
        <p14:creationId xmlns:p14="http://schemas.microsoft.com/office/powerpoint/2010/main" val="39885203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9DBC9-4B7D-8101-1DE9-4B67585DB8C3}"/>
              </a:ext>
            </a:extLst>
          </p:cNvPr>
          <p:cNvSpPr txBox="1"/>
          <p:nvPr/>
        </p:nvSpPr>
        <p:spPr>
          <a:xfrm>
            <a:off x="0" y="0"/>
            <a:ext cx="7595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file://wsl.localhost/Ubuntu/home/boyne/autorouter/356n_25mmX25mm_6L_T1024_costZones_diffPairs_relaxedBreakOut_20umRes--c7g.4xlarge--5Jul2024/iteration0465.html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35AF-6B14-0592-F665-FC7D763EE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80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DF5E-08C3-114F-7209-0E89369A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49" y="228600"/>
            <a:ext cx="320722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25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E5874-E3D4-A4AB-1AA2-19F583EB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" t="14680" r="56172" b="4651"/>
          <a:stretch/>
        </p:blipFill>
        <p:spPr>
          <a:xfrm>
            <a:off x="0" y="0"/>
            <a:ext cx="3227309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5CD0A9-4738-502A-3B76-7F59BB5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" t="15504" r="56183" b="4555"/>
          <a:stretch/>
        </p:blipFill>
        <p:spPr>
          <a:xfrm>
            <a:off x="3568700" y="0"/>
            <a:ext cx="3248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F5FD4-FDB4-69E4-483C-04C67E3B0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14767" r="56125" b="4534"/>
          <a:stretch/>
        </p:blipFill>
        <p:spPr>
          <a:xfrm>
            <a:off x="7043420" y="0"/>
            <a:ext cx="3218846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BB2F8-6ADB-B6DC-2774-FA25C6C3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" t="15042" r="56116" b="4502"/>
          <a:stretch/>
        </p:blipFill>
        <p:spPr>
          <a:xfrm>
            <a:off x="1962214" y="3429000"/>
            <a:ext cx="3230498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8E73E-7C35-2412-CEFE-7BA5AA0DE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" t="14665" r="56095" b="4568"/>
          <a:stretch/>
        </p:blipFill>
        <p:spPr>
          <a:xfrm>
            <a:off x="5670551" y="3429000"/>
            <a:ext cx="32176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67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297196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182782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436970"/>
            <a:ext cx="1998945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c.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843124"/>
            <a:ext cx="2058256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d.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534441"/>
            <a:ext cx="2039020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e.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477291"/>
            <a:ext cx="192648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f.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771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F8308B-D716-A450-7EF8-CA568BEB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97" y="-2015724"/>
            <a:ext cx="6414452" cy="640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902C7-A20E-D408-8414-0C6E5C2F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038"/>
          <a:stretch/>
        </p:blipFill>
        <p:spPr>
          <a:xfrm>
            <a:off x="7778622" y="-20157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36EA-684F-0720-2E64-DBC947F84E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265" r="-1" b="-541"/>
          <a:stretch/>
        </p:blipFill>
        <p:spPr>
          <a:xfrm>
            <a:off x="7778622" y="1277224"/>
            <a:ext cx="3133635" cy="3107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AA5B3-3196-C3D2-54C6-009739C18A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66"/>
          <a:stretch/>
        </p:blipFill>
        <p:spPr>
          <a:xfrm>
            <a:off x="7778622" y="4549945"/>
            <a:ext cx="3133636" cy="3107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A49A0-B535-84B8-A9DA-236F8F4D3F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0989"/>
          <a:stretch/>
        </p:blipFill>
        <p:spPr>
          <a:xfrm>
            <a:off x="4494609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A2F77-81F0-524A-53DE-444B8A5F7A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t="51184"/>
          <a:stretch/>
        </p:blipFill>
        <p:spPr>
          <a:xfrm>
            <a:off x="1210597" y="4549945"/>
            <a:ext cx="3133636" cy="310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551D02-4236-FB03-C843-A0F407724004}"/>
              </a:ext>
            </a:extLst>
          </p:cNvPr>
          <p:cNvSpPr txBox="1"/>
          <p:nvPr/>
        </p:nvSpPr>
        <p:spPr>
          <a:xfrm>
            <a:off x="1692802" y="3325730"/>
            <a:ext cx="461838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All package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042F8-A070-9DFF-0FE6-33D322A39BE8}"/>
              </a:ext>
            </a:extLst>
          </p:cNvPr>
          <p:cNvSpPr txBox="1"/>
          <p:nvPr/>
        </p:nvSpPr>
        <p:spPr>
          <a:xfrm>
            <a:off x="7903701" y="275115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AB2DB4-21FA-9B05-5E37-0CA5D7AFE267}"/>
              </a:ext>
            </a:extLst>
          </p:cNvPr>
          <p:cNvSpPr txBox="1"/>
          <p:nvPr/>
        </p:nvSpPr>
        <p:spPr>
          <a:xfrm>
            <a:off x="7912665" y="3529303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CDD86-FD7E-05D6-044A-D31F4AD46776}"/>
              </a:ext>
            </a:extLst>
          </p:cNvPr>
          <p:cNvSpPr txBox="1"/>
          <p:nvPr/>
        </p:nvSpPr>
        <p:spPr>
          <a:xfrm>
            <a:off x="7963465" y="6935457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C563E-4CE9-DFC5-C6E5-9442E38C5C5E}"/>
              </a:ext>
            </a:extLst>
          </p:cNvPr>
          <p:cNvSpPr txBox="1"/>
          <p:nvPr/>
        </p:nvSpPr>
        <p:spPr>
          <a:xfrm>
            <a:off x="4616050" y="462677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45F1-881A-F76D-6D08-57EC7D61FEA1}"/>
              </a:ext>
            </a:extLst>
          </p:cNvPr>
          <p:cNvSpPr txBox="1"/>
          <p:nvPr/>
        </p:nvSpPr>
        <p:spPr>
          <a:xfrm>
            <a:off x="1334087" y="4569624"/>
            <a:ext cx="2400081" cy="43088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 i="1">
                <a:cs typeface="Times New Roman" panose="02020603050405020304" pitchFamily="18" charset="0"/>
              </a:rPr>
              <a:t>Package Layer 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A2E5F-2871-869F-479E-4909A201E94D}"/>
              </a:ext>
            </a:extLst>
          </p:cNvPr>
          <p:cNvSpPr/>
          <p:nvPr/>
        </p:nvSpPr>
        <p:spPr>
          <a:xfrm>
            <a:off x="3576638" y="216694"/>
            <a:ext cx="1688306" cy="1985962"/>
          </a:xfrm>
          <a:prstGeom prst="rect">
            <a:avLst/>
          </a:prstGeom>
          <a:noFill/>
          <a:ln w="222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82CBE-F841-350C-5480-B3F52B6F146C}"/>
              </a:ext>
            </a:extLst>
          </p:cNvPr>
          <p:cNvSpPr txBox="1"/>
          <p:nvPr/>
        </p:nvSpPr>
        <p:spPr>
          <a:xfrm>
            <a:off x="3636895" y="-1729264"/>
            <a:ext cx="2211182" cy="9848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b="1" i="1">
                <a:cs typeface="Times New Roman" panose="02020603050405020304" pitchFamily="18" charset="0"/>
              </a:rPr>
              <a:t>Approximate</a:t>
            </a:r>
          </a:p>
          <a:p>
            <a:pPr algn="ctr"/>
            <a:r>
              <a:rPr lang="en-US" sz="3200" b="1" i="1">
                <a:cs typeface="Times New Roman" panose="02020603050405020304" pitchFamily="18" charset="0"/>
              </a:rPr>
              <a:t>die outline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D578DA-CEF8-1A72-D63E-36A40766A127}"/>
              </a:ext>
            </a:extLst>
          </p:cNvPr>
          <p:cNvCxnSpPr>
            <a:cxnSpLocks/>
          </p:cNvCxnSpPr>
          <p:nvPr/>
        </p:nvCxnSpPr>
        <p:spPr>
          <a:xfrm flipH="1">
            <a:off x="4570314" y="-800100"/>
            <a:ext cx="115986" cy="98804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6F2918-A5ED-1780-EC5D-E1054204F9D7}"/>
              </a:ext>
            </a:extLst>
          </p:cNvPr>
          <p:cNvCxnSpPr/>
          <p:nvPr/>
        </p:nvCxnSpPr>
        <p:spPr>
          <a:xfrm>
            <a:off x="7778622" y="-1022350"/>
            <a:ext cx="77724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C5666B-5A86-30C3-51AE-AE45C70A9838}"/>
              </a:ext>
            </a:extLst>
          </p:cNvPr>
          <p:cNvCxnSpPr>
            <a:cxnSpLocks/>
          </p:cNvCxnSpPr>
          <p:nvPr/>
        </p:nvCxnSpPr>
        <p:spPr>
          <a:xfrm>
            <a:off x="8575675" y="-2015724"/>
            <a:ext cx="0" cy="9875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17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D3B5D-ACD1-E4B2-CBE4-64E2CC63B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11687" r="2040" b="1564"/>
          <a:stretch/>
        </p:blipFill>
        <p:spPr>
          <a:xfrm>
            <a:off x="428978" y="-838"/>
            <a:ext cx="9461810" cy="685883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DEBA71-748F-B32D-4FC1-AEFE256DB70E}"/>
              </a:ext>
            </a:extLst>
          </p:cNvPr>
          <p:cNvSpPr/>
          <p:nvPr/>
        </p:nvSpPr>
        <p:spPr>
          <a:xfrm>
            <a:off x="1519202" y="45579"/>
            <a:ext cx="1807210" cy="29464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63C46D5-B587-C1B6-AFFF-AD9D5BBA8046}"/>
              </a:ext>
            </a:extLst>
          </p:cNvPr>
          <p:cNvSpPr/>
          <p:nvPr/>
        </p:nvSpPr>
        <p:spPr>
          <a:xfrm>
            <a:off x="3823388" y="-324909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703C2EB-82AA-85BB-A717-032F367790D4}"/>
              </a:ext>
            </a:extLst>
          </p:cNvPr>
          <p:cNvSpPr/>
          <p:nvPr/>
        </p:nvSpPr>
        <p:spPr>
          <a:xfrm>
            <a:off x="2093727" y="2826525"/>
            <a:ext cx="1112317" cy="503697"/>
          </a:xfrm>
          <a:prstGeom prst="wedgeRectCallout">
            <a:avLst>
              <a:gd name="adj1" fmla="val -61115"/>
              <a:gd name="adj2" fmla="val -12567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cost vs. iteration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A91F67C-2240-3FFC-0285-990F6DCB2B36}"/>
              </a:ext>
            </a:extLst>
          </p:cNvPr>
          <p:cNvSpPr/>
          <p:nvPr/>
        </p:nvSpPr>
        <p:spPr>
          <a:xfrm>
            <a:off x="3454038" y="1636889"/>
            <a:ext cx="1112317" cy="660399"/>
          </a:xfrm>
          <a:prstGeom prst="wedgeRectCallout">
            <a:avLst>
              <a:gd name="adj1" fmla="val -46906"/>
              <a:gd name="adj2" fmla="val 98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Design-rule violations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7D7ACD7-86DE-94B2-F10E-156E15357AC8}"/>
              </a:ext>
            </a:extLst>
          </p:cNvPr>
          <p:cNvSpPr/>
          <p:nvPr/>
        </p:nvSpPr>
        <p:spPr>
          <a:xfrm>
            <a:off x="6597993" y="-220133"/>
            <a:ext cx="2114330" cy="660399"/>
          </a:xfrm>
          <a:prstGeom prst="wedgeRectCallout">
            <a:avLst>
              <a:gd name="adj1" fmla="val -11667"/>
              <a:gd name="adj2" fmla="val 12427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AB8762-6FC1-3EB7-5783-201D8236449B}"/>
              </a:ext>
            </a:extLst>
          </p:cNvPr>
          <p:cNvSpPr/>
          <p:nvPr/>
        </p:nvSpPr>
        <p:spPr>
          <a:xfrm>
            <a:off x="9215438" y="1387652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682E97-6461-6BC6-36BF-07F054108B47}"/>
              </a:ext>
            </a:extLst>
          </p:cNvPr>
          <p:cNvSpPr/>
          <p:nvPr/>
        </p:nvSpPr>
        <p:spPr>
          <a:xfrm>
            <a:off x="9205915" y="1378127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87DEB11-4D03-E845-60C1-8AFA83FC928C}"/>
              </a:ext>
            </a:extLst>
          </p:cNvPr>
          <p:cNvSpPr/>
          <p:nvPr/>
        </p:nvSpPr>
        <p:spPr>
          <a:xfrm>
            <a:off x="8712323" y="3541704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BD8792-30D9-DF11-550B-9AA4514A88B4}"/>
              </a:ext>
            </a:extLst>
          </p:cNvPr>
          <p:cNvSpPr/>
          <p:nvPr/>
        </p:nvSpPr>
        <p:spPr>
          <a:xfrm>
            <a:off x="3590908" y="4487812"/>
            <a:ext cx="1047767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C21903-E185-3D44-DEE5-38C3693B56D8}"/>
              </a:ext>
            </a:extLst>
          </p:cNvPr>
          <p:cNvSpPr/>
          <p:nvPr/>
        </p:nvSpPr>
        <p:spPr>
          <a:xfrm>
            <a:off x="4713638" y="4528457"/>
            <a:ext cx="1504910" cy="453115"/>
          </a:xfrm>
          <a:prstGeom prst="wedgeRectCallout">
            <a:avLst>
              <a:gd name="adj1" fmla="val -57147"/>
              <a:gd name="adj2" fmla="val 9781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657BD-17B4-3CD1-D95C-50BD21DDA20E}"/>
              </a:ext>
            </a:extLst>
          </p:cNvPr>
          <p:cNvSpPr/>
          <p:nvPr/>
        </p:nvSpPr>
        <p:spPr>
          <a:xfrm>
            <a:off x="816768" y="4622929"/>
            <a:ext cx="2551271" cy="96253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A476055-DF89-639E-FF63-0AB64A202A51}"/>
              </a:ext>
            </a:extLst>
          </p:cNvPr>
          <p:cNvSpPr/>
          <p:nvPr/>
        </p:nvSpPr>
        <p:spPr>
          <a:xfrm>
            <a:off x="1899254" y="5737994"/>
            <a:ext cx="1504910" cy="453115"/>
          </a:xfrm>
          <a:prstGeom prst="wedgeRectCallout">
            <a:avLst>
              <a:gd name="adj1" fmla="val -36387"/>
              <a:gd name="adj2" fmla="val -838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AFCE26-FAF9-39C3-F5AE-192362B1C8E5}"/>
              </a:ext>
            </a:extLst>
          </p:cNvPr>
          <p:cNvSpPr/>
          <p:nvPr/>
        </p:nvSpPr>
        <p:spPr>
          <a:xfrm>
            <a:off x="190384" y="5682973"/>
            <a:ext cx="1504910" cy="661383"/>
          </a:xfrm>
          <a:prstGeom prst="wedgeRectCallout">
            <a:avLst>
              <a:gd name="adj1" fmla="val -20184"/>
              <a:gd name="adj2" fmla="val -757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7AF12B-420B-DB45-76B8-93772DA92553}"/>
              </a:ext>
            </a:extLst>
          </p:cNvPr>
          <p:cNvSpPr/>
          <p:nvPr/>
        </p:nvSpPr>
        <p:spPr>
          <a:xfrm>
            <a:off x="447674" y="4679156"/>
            <a:ext cx="366714" cy="817404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13CAB-C776-88CA-4605-F4976696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32" y="0"/>
            <a:ext cx="692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335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B2D75-86F2-B083-9378-EA1F43F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CB9E5D-7576-A5F8-0507-CE2F9729F958}"/>
              </a:ext>
            </a:extLst>
          </p:cNvPr>
          <p:cNvSpPr txBox="1"/>
          <p:nvPr/>
        </p:nvSpPr>
        <p:spPr>
          <a:xfrm>
            <a:off x="0" y="0"/>
            <a:ext cx="8217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file://wsl.localhost/Ubuntu/home/boyne/autorouter/356n_25mmX25mm_6L_T1024_costZones_diffPairs_relaxedBreakOut_PNswappable_20umRes--c7g.4xlarge--5Jul2024/iteration0338.html</a:t>
            </a:r>
          </a:p>
        </p:txBody>
      </p:sp>
    </p:spTree>
    <p:extLst>
      <p:ext uri="{BB962C8B-B14F-4D97-AF65-F5344CB8AC3E}">
        <p14:creationId xmlns:p14="http://schemas.microsoft.com/office/powerpoint/2010/main" val="37247572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5137840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Package &amp; PCB Routing</a:t>
            </a:r>
          </a:p>
        </p:txBody>
      </p:sp>
    </p:spTree>
    <p:extLst>
      <p:ext uri="{BB962C8B-B14F-4D97-AF65-F5344CB8AC3E}">
        <p14:creationId xmlns:p14="http://schemas.microsoft.com/office/powerpoint/2010/main" val="18933062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0263-927A-0D3C-4ED1-292AD3EF5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69" r="56429"/>
          <a:stretch/>
        </p:blipFill>
        <p:spPr>
          <a:xfrm>
            <a:off x="783771" y="1190171"/>
            <a:ext cx="5312229" cy="5290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BDA4-BFF6-23AA-3D9B-04AA576E2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9" r="56429"/>
          <a:stretch/>
        </p:blipFill>
        <p:spPr>
          <a:xfrm>
            <a:off x="6096000" y="1190171"/>
            <a:ext cx="5312229" cy="529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5FFC-5117-31F3-01B7-BE573DEDCA09}"/>
              </a:ext>
            </a:extLst>
          </p:cNvPr>
          <p:cNvSpPr txBox="1"/>
          <p:nvPr/>
        </p:nvSpPr>
        <p:spPr>
          <a:xfrm>
            <a:off x="2425700" y="3135867"/>
            <a:ext cx="2161233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No 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971843-3C4C-702F-A598-C4778B2827B7}"/>
              </a:ext>
            </a:extLst>
          </p:cNvPr>
          <p:cNvSpPr txBox="1"/>
          <p:nvPr/>
        </p:nvSpPr>
        <p:spPr>
          <a:xfrm>
            <a:off x="7734300" y="2792966"/>
            <a:ext cx="2161233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Extra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waypoints</a:t>
            </a:r>
          </a:p>
          <a:p>
            <a:pPr algn="ctr"/>
            <a:r>
              <a:rPr lang="en-US" sz="36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added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F2D05-6587-A765-9E1B-22358415ACC5}"/>
              </a:ext>
            </a:extLst>
          </p:cNvPr>
          <p:cNvSpPr txBox="1"/>
          <p:nvPr/>
        </p:nvSpPr>
        <p:spPr>
          <a:xfrm>
            <a:off x="847271" y="571877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ADC3-BCA0-823F-1D7E-91EA827E1A8C}"/>
              </a:ext>
            </a:extLst>
          </p:cNvPr>
          <p:cNvSpPr txBox="1"/>
          <p:nvPr/>
        </p:nvSpPr>
        <p:spPr>
          <a:xfrm>
            <a:off x="6147343" y="5715140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ln w="6350"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11455595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877" r="56094" b="1164"/>
          <a:stretch/>
        </p:blipFill>
        <p:spPr>
          <a:xfrm>
            <a:off x="781050" y="466725"/>
            <a:ext cx="5314950" cy="530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07508-C6C8-4AA0-68E3-8AB140EDC88C}"/>
              </a:ext>
            </a:extLst>
          </p:cNvPr>
          <p:cNvSpPr txBox="1"/>
          <p:nvPr/>
        </p:nvSpPr>
        <p:spPr>
          <a:xfrm>
            <a:off x="0" y="0"/>
            <a:ext cx="8582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file://wsl.localhost/Ubuntu/home/boyne/autorouter/356n_25mmX25mm_8L_T1024_costZones_diffPairs_relaxedBreakOut_extraBGAholes_perimPCB_terms--c7g.8xlarge--6Jul2024/iteration0964.html</a:t>
            </a:r>
          </a:p>
        </p:txBody>
      </p:sp>
    </p:spTree>
    <p:extLst>
      <p:ext uri="{BB962C8B-B14F-4D97-AF65-F5344CB8AC3E}">
        <p14:creationId xmlns:p14="http://schemas.microsoft.com/office/powerpoint/2010/main" val="20838213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a. All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3811089" y="135493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b. 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284505" y="4784766"/>
            <a:ext cx="170880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c. 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74406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d. PCB layer 3</a:t>
            </a:r>
          </a:p>
        </p:txBody>
      </p:sp>
    </p:spTree>
    <p:extLst>
      <p:ext uri="{BB962C8B-B14F-4D97-AF65-F5344CB8AC3E}">
        <p14:creationId xmlns:p14="http://schemas.microsoft.com/office/powerpoint/2010/main" val="4210323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8EB8-C7EF-CF13-1FDD-471FBDC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466725"/>
            <a:ext cx="2963636" cy="295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B394-E81E-52BE-F172-DBA650BCD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89" y="466725"/>
            <a:ext cx="2963627" cy="295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95B881-4B33-DE98-AF01-28AFB42A3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8843" y="3491594"/>
            <a:ext cx="2963628" cy="295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6213B-0441-FE61-44AE-49B6C16321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050" y="3491594"/>
            <a:ext cx="2952855" cy="2955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364C9-4873-7740-A234-ECE0CF88F3A3}"/>
              </a:ext>
            </a:extLst>
          </p:cNvPr>
          <p:cNvSpPr txBox="1"/>
          <p:nvPr/>
        </p:nvSpPr>
        <p:spPr>
          <a:xfrm>
            <a:off x="807826" y="114991"/>
            <a:ext cx="2799677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Package &amp; PCB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C59CF-6CF0-AA90-40C5-608C63ABEE48}"/>
              </a:ext>
            </a:extLst>
          </p:cNvPr>
          <p:cNvSpPr txBox="1"/>
          <p:nvPr/>
        </p:nvSpPr>
        <p:spPr>
          <a:xfrm>
            <a:off x="4564916" y="115682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57FE7-16F1-CE73-D46B-EC0BB414168A}"/>
              </a:ext>
            </a:extLst>
          </p:cNvPr>
          <p:cNvSpPr txBox="1"/>
          <p:nvPr/>
        </p:nvSpPr>
        <p:spPr>
          <a:xfrm>
            <a:off x="4577161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20292-D395-0195-B67D-CDCCD44CD2A4}"/>
              </a:ext>
            </a:extLst>
          </p:cNvPr>
          <p:cNvSpPr txBox="1"/>
          <p:nvPr/>
        </p:nvSpPr>
        <p:spPr>
          <a:xfrm>
            <a:off x="1779040" y="4784766"/>
            <a:ext cx="1431482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 i="1">
                <a:cs typeface="Times New Roman" panose="02020603050405020304" pitchFamily="18" charset="0"/>
              </a:rPr>
              <a:t>PCB layer 3</a:t>
            </a:r>
          </a:p>
        </p:txBody>
      </p:sp>
    </p:spTree>
    <p:extLst>
      <p:ext uri="{BB962C8B-B14F-4D97-AF65-F5344CB8AC3E}">
        <p14:creationId xmlns:p14="http://schemas.microsoft.com/office/powerpoint/2010/main" val="13118288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0176C4-4D6B-6E3F-6B44-75859C15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01" y="216129"/>
            <a:ext cx="6151397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7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7C2E8-52C4-7C40-A123-B29857BF2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" t="17732" r="56094" b="1163"/>
          <a:stretch/>
        </p:blipFill>
        <p:spPr>
          <a:xfrm>
            <a:off x="381000" y="1314450"/>
            <a:ext cx="53149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412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2635A-FDEB-A6A6-C7B0-C4AB7EA7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872"/>
          <a:stretch/>
        </p:blipFill>
        <p:spPr>
          <a:xfrm>
            <a:off x="209549" y="1333500"/>
            <a:ext cx="5324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B81C2-51B9-C981-14E9-481AA63F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2265" y="-3327400"/>
            <a:ext cx="21797486" cy="161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66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801C-F7F5-C4C9-875F-A8EAD95A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18023" r="56094" b="944"/>
          <a:stretch/>
        </p:blipFill>
        <p:spPr>
          <a:xfrm>
            <a:off x="2647949" y="781050"/>
            <a:ext cx="5324475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7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D5979-9193-340B-DCE2-BFAB510D4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" t="17829" r="56146" b="823"/>
          <a:stretch/>
        </p:blipFill>
        <p:spPr>
          <a:xfrm>
            <a:off x="3132463" y="393699"/>
            <a:ext cx="5325737" cy="53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05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30" y="641445"/>
            <a:ext cx="9144000" cy="4817659"/>
          </a:xfrm>
        </p:spPr>
        <p:txBody>
          <a:bodyPr>
            <a:normAutofit/>
          </a:bodyPr>
          <a:lstStyle/>
          <a:p>
            <a:r>
              <a:rPr lang="en-US" sz="8000" b="1"/>
              <a:t>Results:</a:t>
            </a:r>
            <a:br>
              <a:rPr lang="en-US" sz="8000" b="1"/>
            </a:br>
            <a:br>
              <a:rPr lang="en-US" sz="8000" b="1"/>
            </a:br>
            <a:r>
              <a:rPr lang="en-US" sz="8000" b="1"/>
              <a:t>Die, Package and PCB Routing</a:t>
            </a:r>
          </a:p>
        </p:txBody>
      </p:sp>
    </p:spTree>
    <p:extLst>
      <p:ext uri="{BB962C8B-B14F-4D97-AF65-F5344CB8AC3E}">
        <p14:creationId xmlns:p14="http://schemas.microsoft.com/office/powerpoint/2010/main" val="17120739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16F85-4D7D-BD8C-145D-0DC29F07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5816F2-DA81-79D0-C80A-9AF30D296116}"/>
              </a:ext>
            </a:extLst>
          </p:cNvPr>
          <p:cNvSpPr txBox="1"/>
          <p:nvPr/>
        </p:nvSpPr>
        <p:spPr>
          <a:xfrm>
            <a:off x="0" y="0"/>
            <a:ext cx="8632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file://wsl.localhost/Ubuntu/home/boyne/autorouter/356n_25mmX25mm_10L_T1024_costZones_diffPairs_dieTerms_extraC4andBGAholes_perimPCB_terms--c7g.16xlarge--8Jul2024/iteration0919.html</a:t>
            </a:r>
          </a:p>
        </p:txBody>
      </p:sp>
    </p:spTree>
    <p:extLst>
      <p:ext uri="{BB962C8B-B14F-4D97-AF65-F5344CB8AC3E}">
        <p14:creationId xmlns:p14="http://schemas.microsoft.com/office/powerpoint/2010/main" val="5042595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37E830-73A1-347B-5CC4-B08726403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2641599" y="722811"/>
            <a:ext cx="5339805" cy="53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2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66C71-880B-6987-5199-6A7D13F0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84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1A22A-6D4E-B2DE-C229-099154E67A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3750" t="16085" r="42292" b="8333"/>
          <a:stretch/>
        </p:blipFill>
        <p:spPr>
          <a:xfrm>
            <a:off x="2895600" y="1206500"/>
            <a:ext cx="4140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3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794F8EA4-7B51-0FC3-7222-4789F383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00" y="-43180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red dots&#10;&#10;Description automatically generated">
            <a:extLst>
              <a:ext uri="{FF2B5EF4-FFF2-40B4-BE49-F238E27FC236}">
                <a16:creationId xmlns:a16="http://schemas.microsoft.com/office/drawing/2014/main" id="{BEDBB3A7-9D12-E9B6-2E59-E94320B38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7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35857B3-5785-735A-2A7E-A54B0905D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6858000" cy="6858000"/>
          </a:xfrm>
          <a:prstGeom prst="rect">
            <a:avLst/>
          </a:prstGeom>
        </p:spPr>
      </p:pic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CE65BF2-B7D3-B409-8A48-AA3C29F5B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31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FB11E-D296-2EF7-ADE0-B1F9309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0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0524B-7B3A-B7E3-D2A1-BEFC215DE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t="12063" r="1889" b="529"/>
          <a:stretch/>
        </p:blipFill>
        <p:spPr>
          <a:xfrm>
            <a:off x="883772" y="-1"/>
            <a:ext cx="9225427" cy="68594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A18845-0C25-91B8-9CA1-50B056CC998E}"/>
              </a:ext>
            </a:extLst>
          </p:cNvPr>
          <p:cNvSpPr/>
          <p:nvPr/>
        </p:nvSpPr>
        <p:spPr>
          <a:xfrm>
            <a:off x="1963702" y="-5221"/>
            <a:ext cx="1731998" cy="294640"/>
          </a:xfrm>
          <a:prstGeom prst="roundRect">
            <a:avLst>
              <a:gd name="adj" fmla="val 4034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48DE688-12D3-93B8-F561-B67A79D7FC58}"/>
              </a:ext>
            </a:extLst>
          </p:cNvPr>
          <p:cNvSpPr/>
          <p:nvPr/>
        </p:nvSpPr>
        <p:spPr>
          <a:xfrm>
            <a:off x="4267888" y="-375709"/>
            <a:ext cx="1961462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Status of completed Acorn run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340319-BD9C-8830-64E7-C6075DA950D6}"/>
              </a:ext>
            </a:extLst>
          </p:cNvPr>
          <p:cNvSpPr/>
          <p:nvPr/>
        </p:nvSpPr>
        <p:spPr>
          <a:xfrm>
            <a:off x="5841983" y="-21944"/>
            <a:ext cx="2071528" cy="590550"/>
          </a:xfrm>
          <a:prstGeom prst="wedgeRectCallout">
            <a:avLst>
              <a:gd name="adj1" fmla="val -69327"/>
              <a:gd name="adj2" fmla="val 3852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Summary of completed Acorn run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8E673A3-337D-1EEF-18FF-E64359EEE18D}"/>
              </a:ext>
            </a:extLst>
          </p:cNvPr>
          <p:cNvSpPr/>
          <p:nvPr/>
        </p:nvSpPr>
        <p:spPr>
          <a:xfrm>
            <a:off x="4136302" y="756356"/>
            <a:ext cx="1112317" cy="660399"/>
          </a:xfrm>
          <a:prstGeom prst="wedgeRectCallout">
            <a:avLst>
              <a:gd name="adj1" fmla="val -55025"/>
              <a:gd name="adj2" fmla="val 8153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vs. iteration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49301A9C-8CD1-C893-55B6-FE04AD371581}"/>
              </a:ext>
            </a:extLst>
          </p:cNvPr>
          <p:cNvSpPr/>
          <p:nvPr/>
        </p:nvSpPr>
        <p:spPr>
          <a:xfrm>
            <a:off x="6631860" y="3810000"/>
            <a:ext cx="2114330" cy="660399"/>
          </a:xfrm>
          <a:prstGeom prst="wedgeRectCallout">
            <a:avLst>
              <a:gd name="adj1" fmla="val -28218"/>
              <a:gd name="adj2" fmla="val -1765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Nets shown in routing area with all layers overlaid, animated across iterations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EE62D-D4BB-06BA-C793-EAC2FFE83497}"/>
              </a:ext>
            </a:extLst>
          </p:cNvPr>
          <p:cNvSpPr/>
          <p:nvPr/>
        </p:nvSpPr>
        <p:spPr>
          <a:xfrm>
            <a:off x="9508951" y="1748899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DA07EF-2F6C-451A-A798-F816C173CE4D}"/>
              </a:ext>
            </a:extLst>
          </p:cNvPr>
          <p:cNvSpPr/>
          <p:nvPr/>
        </p:nvSpPr>
        <p:spPr>
          <a:xfrm>
            <a:off x="9499428" y="1739374"/>
            <a:ext cx="638175" cy="1036461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57C5757-5FD9-A21D-DFFC-B4D405FCA3EF}"/>
              </a:ext>
            </a:extLst>
          </p:cNvPr>
          <p:cNvSpPr/>
          <p:nvPr/>
        </p:nvSpPr>
        <p:spPr>
          <a:xfrm>
            <a:off x="9005836" y="3902951"/>
            <a:ext cx="1112317" cy="503697"/>
          </a:xfrm>
          <a:prstGeom prst="wedgeRectCallout">
            <a:avLst>
              <a:gd name="adj1" fmla="val 29655"/>
              <a:gd name="adj2" fmla="val -27695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Legend for routing layers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0D1AC8B-D1B0-DDA4-4E31-091A62A79BA4}"/>
              </a:ext>
            </a:extLst>
          </p:cNvPr>
          <p:cNvSpPr/>
          <p:nvPr/>
        </p:nvSpPr>
        <p:spPr>
          <a:xfrm>
            <a:off x="3990975" y="4770034"/>
            <a:ext cx="1383130" cy="1470076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A5FFCC7-9291-265C-3988-68DC41FB2783}"/>
              </a:ext>
            </a:extLst>
          </p:cNvPr>
          <p:cNvSpPr/>
          <p:nvPr/>
        </p:nvSpPr>
        <p:spPr>
          <a:xfrm>
            <a:off x="5659677" y="5669026"/>
            <a:ext cx="1504910" cy="453115"/>
          </a:xfrm>
          <a:prstGeom prst="wedgeRectCallout">
            <a:avLst>
              <a:gd name="adj1" fmla="val -73603"/>
              <a:gd name="adj2" fmla="val -4933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Links to animations of adjacent layers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9BB22E-0CF8-F70C-F04D-3FD5AD1368FD}"/>
              </a:ext>
            </a:extLst>
          </p:cNvPr>
          <p:cNvSpPr/>
          <p:nvPr/>
        </p:nvSpPr>
        <p:spPr>
          <a:xfrm>
            <a:off x="1268323" y="4937760"/>
            <a:ext cx="2551271" cy="1958340"/>
          </a:xfrm>
          <a:prstGeom prst="roundRect">
            <a:avLst>
              <a:gd name="adj" fmla="val 9027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E46C0AA-9679-C7DE-8D94-3C592A3A7499}"/>
              </a:ext>
            </a:extLst>
          </p:cNvPr>
          <p:cNvSpPr/>
          <p:nvPr/>
        </p:nvSpPr>
        <p:spPr>
          <a:xfrm>
            <a:off x="3970059" y="6401216"/>
            <a:ext cx="1504910" cy="453115"/>
          </a:xfrm>
          <a:prstGeom prst="wedgeRectCallout">
            <a:avLst>
              <a:gd name="adj1" fmla="val -61704"/>
              <a:gd name="adj2" fmla="val -7119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Routing metrics for each iteration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CE64BA5-F546-ACC0-AE19-9F79BA0CD110}"/>
              </a:ext>
            </a:extLst>
          </p:cNvPr>
          <p:cNvSpPr/>
          <p:nvPr/>
        </p:nvSpPr>
        <p:spPr>
          <a:xfrm>
            <a:off x="-460970" y="4030834"/>
            <a:ext cx="1504910" cy="661383"/>
          </a:xfrm>
          <a:prstGeom prst="wedgeRectCallout">
            <a:avLst>
              <a:gd name="adj1" fmla="val 41843"/>
              <a:gd name="adj2" fmla="val 10053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Hyperlinks to detailed routing for each iteration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B2D617-36B5-C2D1-3CB8-65749921CFFA}"/>
              </a:ext>
            </a:extLst>
          </p:cNvPr>
          <p:cNvSpPr/>
          <p:nvPr/>
        </p:nvSpPr>
        <p:spPr>
          <a:xfrm>
            <a:off x="899229" y="4961378"/>
            <a:ext cx="366714" cy="1934722"/>
          </a:xfrm>
          <a:prstGeom prst="roundRect">
            <a:avLst>
              <a:gd name="adj" fmla="val 1681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2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B9DA31C8-3DAD-559E-DB01-D4085AA2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  <p:pic>
        <p:nvPicPr>
          <p:cNvPr id="2" name="Picture 1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78B5455-7BDB-753E-2E78-AF7C2407C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586163" y="2400776"/>
            <a:ext cx="1873625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5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E4DDB7-83B1-05B8-DB60-23701605D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8"/>
          </a:xfrm>
          <a:prstGeom prst="rect">
            <a:avLst/>
          </a:prstGeom>
        </p:spPr>
      </p:pic>
      <p:pic>
        <p:nvPicPr>
          <p:cNvPr id="2" name="Picture 1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34545B63-A530-C14C-B636-607CA4E3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4557059" y="316752"/>
            <a:ext cx="4052047" cy="32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2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45568-62F5-34E2-2C89-DAF24D4A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 t="17409" r="55964" b="1664"/>
          <a:stretch/>
        </p:blipFill>
        <p:spPr>
          <a:xfrm>
            <a:off x="584199" y="214811"/>
            <a:ext cx="4540597" cy="45095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A2F992D-B464-FAE8-5F67-B94D48189CE0}"/>
              </a:ext>
            </a:extLst>
          </p:cNvPr>
          <p:cNvSpPr/>
          <p:nvPr/>
        </p:nvSpPr>
        <p:spPr>
          <a:xfrm>
            <a:off x="2187387" y="1712958"/>
            <a:ext cx="1272989" cy="1514335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5CB93-F90D-093B-9D15-B5E8706655DE}"/>
              </a:ext>
            </a:extLst>
          </p:cNvPr>
          <p:cNvSpPr/>
          <p:nvPr/>
        </p:nvSpPr>
        <p:spPr>
          <a:xfrm>
            <a:off x="3883259" y="1201406"/>
            <a:ext cx="2269891" cy="2681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1C43BC1A-BC8C-058E-2D27-DCBEEBC51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pic>
        <p:nvPicPr>
          <p:cNvPr id="6" name="Picture 5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6B3D33B9-7E7F-EB66-BAFD-18016ECCFF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8" t="33905" r="36302" b="34095"/>
          <a:stretch/>
        </p:blipFill>
        <p:spPr>
          <a:xfrm>
            <a:off x="3914775" y="1227282"/>
            <a:ext cx="2241737" cy="2625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BD1E5-5017-52E3-0507-DD774742CA77}"/>
              </a:ext>
            </a:extLst>
          </p:cNvPr>
          <p:cNvSpPr/>
          <p:nvPr/>
        </p:nvSpPr>
        <p:spPr>
          <a:xfrm>
            <a:off x="5162550" y="1243946"/>
            <a:ext cx="960107" cy="762653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B427E-1961-169D-CF03-088BC48C58EE}"/>
              </a:ext>
            </a:extLst>
          </p:cNvPr>
          <p:cNvSpPr txBox="1"/>
          <p:nvPr/>
        </p:nvSpPr>
        <p:spPr>
          <a:xfrm>
            <a:off x="2532134" y="2100273"/>
            <a:ext cx="583493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area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9F76-81B4-2B61-D6E6-FB0F2C572DD6}"/>
              </a:ext>
            </a:extLst>
          </p:cNvPr>
          <p:cNvSpPr/>
          <p:nvPr/>
        </p:nvSpPr>
        <p:spPr>
          <a:xfrm>
            <a:off x="6508557" y="714573"/>
            <a:ext cx="4320055" cy="3533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C7234289-C746-F3B8-2850-1642441F9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8"/>
          </a:xfrm>
          <a:prstGeom prst="rect">
            <a:avLst/>
          </a:prstGeom>
        </p:spPr>
      </p:pic>
      <p:pic>
        <p:nvPicPr>
          <p:cNvPr id="8" name="Picture 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CD1AB725-F783-EEA6-CEAE-84E4D4255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1" t="34416" r="36885" b="56483"/>
          <a:stretch/>
        </p:blipFill>
        <p:spPr>
          <a:xfrm>
            <a:off x="6632356" y="852921"/>
            <a:ext cx="4052047" cy="321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85525-6809-E87D-5782-913F42BDC78A}"/>
              </a:ext>
            </a:extLst>
          </p:cNvPr>
          <p:cNvSpPr/>
          <p:nvPr/>
        </p:nvSpPr>
        <p:spPr>
          <a:xfrm>
            <a:off x="6650285" y="852920"/>
            <a:ext cx="4034118" cy="32264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F06001-D574-9421-43C4-A3B5BDCAC9A6}"/>
              </a:ext>
            </a:extLst>
          </p:cNvPr>
          <p:cNvCxnSpPr>
            <a:cxnSpLocks/>
          </p:cNvCxnSpPr>
          <p:nvPr/>
        </p:nvCxnSpPr>
        <p:spPr>
          <a:xfrm>
            <a:off x="2200275" y="3226648"/>
            <a:ext cx="1685925" cy="64050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F90057-FA96-65D2-7C45-C78A21AA967F}"/>
              </a:ext>
            </a:extLst>
          </p:cNvPr>
          <p:cNvCxnSpPr>
            <a:cxnSpLocks/>
          </p:cNvCxnSpPr>
          <p:nvPr/>
        </p:nvCxnSpPr>
        <p:spPr>
          <a:xfrm flipV="1">
            <a:off x="2206625" y="1206500"/>
            <a:ext cx="1679575" cy="51837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1149FD-D64D-41DA-9872-F601A367AEF4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012950"/>
            <a:ext cx="1336675" cy="22252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261A29-B800-C3DB-105E-F15ABCDB1D40}"/>
              </a:ext>
            </a:extLst>
          </p:cNvPr>
          <p:cNvCxnSpPr>
            <a:cxnSpLocks/>
          </p:cNvCxnSpPr>
          <p:nvPr/>
        </p:nvCxnSpPr>
        <p:spPr>
          <a:xfrm flipH="1">
            <a:off x="5181600" y="716720"/>
            <a:ext cx="1313756" cy="51200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2A9334-8C92-62B3-34E3-C9D7A348BB17}"/>
              </a:ext>
            </a:extLst>
          </p:cNvPr>
          <p:cNvCxnSpPr>
            <a:cxnSpLocks/>
          </p:cNvCxnSpPr>
          <p:nvPr/>
        </p:nvCxnSpPr>
        <p:spPr>
          <a:xfrm flipH="1" flipV="1">
            <a:off x="3465709" y="3216681"/>
            <a:ext cx="414141" cy="1297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F3CDB7-02C6-53E6-7173-87ABFE524D59}"/>
              </a:ext>
            </a:extLst>
          </p:cNvPr>
          <p:cNvCxnSpPr>
            <a:cxnSpLocks/>
          </p:cNvCxnSpPr>
          <p:nvPr/>
        </p:nvCxnSpPr>
        <p:spPr>
          <a:xfrm flipH="1">
            <a:off x="3465709" y="1625272"/>
            <a:ext cx="420491" cy="8768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1127E8-5BFC-913A-3524-6E5C15DCB4CE}"/>
              </a:ext>
            </a:extLst>
          </p:cNvPr>
          <p:cNvCxnSpPr>
            <a:cxnSpLocks/>
          </p:cNvCxnSpPr>
          <p:nvPr/>
        </p:nvCxnSpPr>
        <p:spPr>
          <a:xfrm flipH="1" flipV="1">
            <a:off x="6121400" y="2003037"/>
            <a:ext cx="381000" cy="16231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60036C-3A7E-4B56-FED9-0B2C2BC791BF}"/>
              </a:ext>
            </a:extLst>
          </p:cNvPr>
          <p:cNvCxnSpPr>
            <a:cxnSpLocks/>
          </p:cNvCxnSpPr>
          <p:nvPr/>
        </p:nvCxnSpPr>
        <p:spPr>
          <a:xfrm flipH="1">
            <a:off x="6096000" y="1201406"/>
            <a:ext cx="399356" cy="4254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5C126DB-2A9A-C5F2-EE0A-C0E72B2DAFC7}"/>
              </a:ext>
            </a:extLst>
          </p:cNvPr>
          <p:cNvSpPr txBox="1"/>
          <p:nvPr/>
        </p:nvSpPr>
        <p:spPr>
          <a:xfrm>
            <a:off x="4594245" y="2477225"/>
            <a:ext cx="93936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</a:t>
            </a:r>
          </a:p>
          <a:p>
            <a:pPr algn="ctr"/>
            <a:r>
              <a:rPr lang="en-US" sz="2400" b="1" i="1">
                <a:cs typeface="Times New Roman" panose="02020603050405020304" pitchFamily="18" charset="0"/>
              </a:rPr>
              <a:t>routing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4FE7DD-85F4-74D2-DAD3-BFDA7A4B609D}"/>
              </a:ext>
            </a:extLst>
          </p:cNvPr>
          <p:cNvSpPr txBox="1"/>
          <p:nvPr/>
        </p:nvSpPr>
        <p:spPr>
          <a:xfrm>
            <a:off x="7321366" y="338517"/>
            <a:ext cx="2691955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Die terminals (green)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7BB739-BDDA-0A39-569D-E25C58C1B19C}"/>
              </a:ext>
            </a:extLst>
          </p:cNvPr>
          <p:cNvCxnSpPr>
            <a:cxnSpLocks/>
          </p:cNvCxnSpPr>
          <p:nvPr/>
        </p:nvCxnSpPr>
        <p:spPr>
          <a:xfrm flipH="1">
            <a:off x="7987668" y="684249"/>
            <a:ext cx="134855" cy="35969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B9F5CD-8B14-0922-037F-E618C92E70BE}"/>
              </a:ext>
            </a:extLst>
          </p:cNvPr>
          <p:cNvCxnSpPr>
            <a:cxnSpLocks/>
          </p:cNvCxnSpPr>
          <p:nvPr/>
        </p:nvCxnSpPr>
        <p:spPr>
          <a:xfrm flipH="1">
            <a:off x="8201025" y="677526"/>
            <a:ext cx="45297" cy="34403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B586586-5816-C095-02FB-925EA15E53AD}"/>
              </a:ext>
            </a:extLst>
          </p:cNvPr>
          <p:cNvSpPr txBox="1"/>
          <p:nvPr/>
        </p:nvSpPr>
        <p:spPr>
          <a:xfrm>
            <a:off x="9351314" y="4248084"/>
            <a:ext cx="1179811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 i="1">
                <a:cs typeface="Times New Roman" panose="02020603050405020304" pitchFamily="18" charset="0"/>
              </a:rPr>
              <a:t>RDL (red)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AEDEEA-3B66-C00D-8699-D5724DADE51E}"/>
              </a:ext>
            </a:extLst>
          </p:cNvPr>
          <p:cNvCxnSpPr>
            <a:cxnSpLocks/>
          </p:cNvCxnSpPr>
          <p:nvPr/>
        </p:nvCxnSpPr>
        <p:spPr>
          <a:xfrm flipH="1" flipV="1">
            <a:off x="9018060" y="3997723"/>
            <a:ext cx="333109" cy="338533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6A92692-E4DE-8F2E-DA34-DA2FCE154AD2}"/>
              </a:ext>
            </a:extLst>
          </p:cNvPr>
          <p:cNvCxnSpPr>
            <a:cxnSpLocks/>
          </p:cNvCxnSpPr>
          <p:nvPr/>
        </p:nvCxnSpPr>
        <p:spPr>
          <a:xfrm flipH="1" flipV="1">
            <a:off x="10042391" y="4011935"/>
            <a:ext cx="42203" cy="28622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3927E61-267F-08AB-B39B-DB62C23E5E0D}"/>
              </a:ext>
            </a:extLst>
          </p:cNvPr>
          <p:cNvSpPr txBox="1"/>
          <p:nvPr/>
        </p:nvSpPr>
        <p:spPr>
          <a:xfrm>
            <a:off x="7493247" y="4248150"/>
            <a:ext cx="1427763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C4 connections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(blue)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E49C0D-434F-D8E7-1F20-7E7F447F4D14}"/>
              </a:ext>
            </a:extLst>
          </p:cNvPr>
          <p:cNvCxnSpPr>
            <a:cxnSpLocks/>
          </p:cNvCxnSpPr>
          <p:nvPr/>
        </p:nvCxnSpPr>
        <p:spPr>
          <a:xfrm flipV="1">
            <a:off x="8305800" y="3446099"/>
            <a:ext cx="405926" cy="84015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621297-93E3-88BD-3559-AD0BCD194230}"/>
              </a:ext>
            </a:extLst>
          </p:cNvPr>
          <p:cNvCxnSpPr>
            <a:cxnSpLocks/>
          </p:cNvCxnSpPr>
          <p:nvPr/>
        </p:nvCxnSpPr>
        <p:spPr>
          <a:xfrm flipH="1" flipV="1">
            <a:off x="8135095" y="2785356"/>
            <a:ext cx="69105" cy="1494544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5B4E954-1231-7C3A-1025-DB4EAE1B4D3E}"/>
              </a:ext>
            </a:extLst>
          </p:cNvPr>
          <p:cNvSpPr txBox="1"/>
          <p:nvPr/>
        </p:nvSpPr>
        <p:spPr>
          <a:xfrm>
            <a:off x="5519843" y="4244522"/>
            <a:ext cx="1495154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b="1" i="1">
                <a:cs typeface="Times New Roman" panose="02020603050405020304" pitchFamily="18" charset="0"/>
              </a:rPr>
              <a:t>Unused C4 sites</a:t>
            </a:r>
          </a:p>
          <a:p>
            <a:pPr algn="ctr"/>
            <a:r>
              <a:rPr lang="en-US" b="1" i="1">
                <a:cs typeface="Times New Roman" panose="02020603050405020304" pitchFamily="18" charset="0"/>
              </a:rPr>
              <a:t>(white)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49F3E5-9682-A42A-E804-785187FC0454}"/>
              </a:ext>
            </a:extLst>
          </p:cNvPr>
          <p:cNvCxnSpPr>
            <a:cxnSpLocks/>
          </p:cNvCxnSpPr>
          <p:nvPr/>
        </p:nvCxnSpPr>
        <p:spPr>
          <a:xfrm flipV="1">
            <a:off x="6438900" y="2695180"/>
            <a:ext cx="840798" cy="155678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62A6B3D-608F-CAD7-8ED4-18DD091189DC}"/>
              </a:ext>
            </a:extLst>
          </p:cNvPr>
          <p:cNvCxnSpPr>
            <a:cxnSpLocks/>
          </p:cNvCxnSpPr>
          <p:nvPr/>
        </p:nvCxnSpPr>
        <p:spPr>
          <a:xfrm flipV="1">
            <a:off x="6301740" y="2713800"/>
            <a:ext cx="580292" cy="155340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9DBB1A2-F382-117D-5193-DE01A19EDD0A}"/>
              </a:ext>
            </a:extLst>
          </p:cNvPr>
          <p:cNvSpPr txBox="1"/>
          <p:nvPr/>
        </p:nvSpPr>
        <p:spPr>
          <a:xfrm>
            <a:off x="934188" y="3474482"/>
            <a:ext cx="1890326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Package and</a:t>
            </a:r>
          </a:p>
          <a:p>
            <a:pPr algn="ctr"/>
            <a:r>
              <a:rPr lang="en-US" sz="2800" b="1" i="1">
                <a:ln>
                  <a:solidFill>
                    <a:schemeClr val="bg1"/>
                  </a:solidFill>
                </a:ln>
                <a:cs typeface="Times New Roman" panose="02020603050405020304" pitchFamily="18" charset="0"/>
              </a:rPr>
              <a:t>PCB area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330EB46-4C06-9022-96DE-90ECE28B0DC3}"/>
              </a:ext>
            </a:extLst>
          </p:cNvPr>
          <p:cNvCxnSpPr>
            <a:cxnSpLocks/>
          </p:cNvCxnSpPr>
          <p:nvPr/>
        </p:nvCxnSpPr>
        <p:spPr>
          <a:xfrm flipV="1">
            <a:off x="6443165" y="2694466"/>
            <a:ext cx="840798" cy="155678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A78BD65-94AE-299F-7A67-1D5BABEB3A9A}"/>
              </a:ext>
            </a:extLst>
          </p:cNvPr>
          <p:cNvCxnSpPr>
            <a:cxnSpLocks/>
          </p:cNvCxnSpPr>
          <p:nvPr/>
        </p:nvCxnSpPr>
        <p:spPr>
          <a:xfrm flipV="1">
            <a:off x="6306005" y="2713086"/>
            <a:ext cx="580292" cy="15534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666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C8E3C-04E5-CD92-5270-268C28EB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68" y="1063547"/>
            <a:ext cx="10248264" cy="47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604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64587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297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11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3153F-64CD-8B74-7F02-B1B14E4E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2566" y="-3429001"/>
            <a:ext cx="18448266" cy="127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8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FEFBA-645B-6786-2C07-5D88EC27A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0C37AB-F065-0D3C-C2DB-61F1FAFFB1B0}"/>
              </a:ext>
            </a:extLst>
          </p:cNvPr>
          <p:cNvSpPr/>
          <p:nvPr/>
        </p:nvSpPr>
        <p:spPr>
          <a:xfrm>
            <a:off x="100584" y="685800"/>
            <a:ext cx="12033504" cy="42428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CAA1104-DE8A-5077-A374-7354ECB89A41}"/>
              </a:ext>
            </a:extLst>
          </p:cNvPr>
          <p:cNvSpPr/>
          <p:nvPr/>
        </p:nvSpPr>
        <p:spPr>
          <a:xfrm>
            <a:off x="294906" y="2597147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032AE-BEA3-C63F-A4FA-669579800401}"/>
              </a:ext>
            </a:extLst>
          </p:cNvPr>
          <p:cNvSpPr txBox="1"/>
          <p:nvPr/>
        </p:nvSpPr>
        <p:spPr>
          <a:xfrm>
            <a:off x="576808" y="3801325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8A2018-9278-345C-E10B-2AF4FF88210F}"/>
              </a:ext>
            </a:extLst>
          </p:cNvPr>
          <p:cNvSpPr>
            <a:spLocks/>
          </p:cNvSpPr>
          <p:nvPr/>
        </p:nvSpPr>
        <p:spPr>
          <a:xfrm>
            <a:off x="3037038" y="3492668"/>
            <a:ext cx="411480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431576-AD28-A05E-18C8-241F5C74EBCA}"/>
              </a:ext>
            </a:extLst>
          </p:cNvPr>
          <p:cNvSpPr>
            <a:spLocks/>
          </p:cNvSpPr>
          <p:nvPr/>
        </p:nvSpPr>
        <p:spPr>
          <a:xfrm>
            <a:off x="8769984" y="3492668"/>
            <a:ext cx="411479" cy="164592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C8427F-E7BB-2753-57DD-2940E9397739}"/>
              </a:ext>
            </a:extLst>
          </p:cNvPr>
          <p:cNvSpPr/>
          <p:nvPr/>
        </p:nvSpPr>
        <p:spPr>
          <a:xfrm>
            <a:off x="3302256" y="3520608"/>
            <a:ext cx="5577840" cy="10142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id="{1BF7D19B-6C1A-777A-EEAC-B2089629DB35}"/>
              </a:ext>
            </a:extLst>
          </p:cNvPr>
          <p:cNvSpPr/>
          <p:nvPr/>
        </p:nvSpPr>
        <p:spPr>
          <a:xfrm>
            <a:off x="31102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DEA67363-2BD2-E0F0-73DD-7F23FEFFA33E}"/>
              </a:ext>
            </a:extLst>
          </p:cNvPr>
          <p:cNvSpPr/>
          <p:nvPr/>
        </p:nvSpPr>
        <p:spPr>
          <a:xfrm>
            <a:off x="8850688" y="1891189"/>
            <a:ext cx="255081" cy="1737360"/>
          </a:xfrm>
          <a:prstGeom prst="can">
            <a:avLst>
              <a:gd name="adj" fmla="val 36202"/>
            </a:avLst>
          </a:prstGeom>
          <a:solidFill>
            <a:srgbClr val="00B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3DDEAACB-6B32-B733-C1C1-DF225B2C2A00}"/>
              </a:ext>
            </a:extLst>
          </p:cNvPr>
          <p:cNvSpPr/>
          <p:nvPr/>
        </p:nvSpPr>
        <p:spPr>
          <a:xfrm>
            <a:off x="289560" y="1034961"/>
            <a:ext cx="11612880" cy="2011680"/>
          </a:xfrm>
          <a:prstGeom prst="parallelogram">
            <a:avLst>
              <a:gd name="adj" fmla="val 131482"/>
            </a:avLst>
          </a:prstGeom>
          <a:solidFill>
            <a:srgbClr val="FFFFFF">
              <a:alpha val="69804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5C1194E-3180-268D-AC95-494E9D30C13E}"/>
              </a:ext>
            </a:extLst>
          </p:cNvPr>
          <p:cNvSpPr/>
          <p:nvPr/>
        </p:nvSpPr>
        <p:spPr>
          <a:xfrm>
            <a:off x="4433994" y="1303269"/>
            <a:ext cx="3024081" cy="1428624"/>
          </a:xfrm>
          <a:prstGeom prst="parallelogram">
            <a:avLst>
              <a:gd name="adj" fmla="val 131482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808609-C9A5-061C-B58D-088E66718187}"/>
              </a:ext>
            </a:extLst>
          </p:cNvPr>
          <p:cNvSpPr txBox="1"/>
          <p:nvPr/>
        </p:nvSpPr>
        <p:spPr>
          <a:xfrm>
            <a:off x="566097" y="2268484"/>
            <a:ext cx="1274388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7200" b="1" dirty="0"/>
              <a:t>M1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0BE5F1BF-804B-BF50-8EA4-4B2635D92563}"/>
              </a:ext>
            </a:extLst>
          </p:cNvPr>
          <p:cNvSpPr/>
          <p:nvPr/>
        </p:nvSpPr>
        <p:spPr>
          <a:xfrm>
            <a:off x="3045279" y="1153165"/>
            <a:ext cx="3907971" cy="781882"/>
          </a:xfrm>
          <a:prstGeom prst="parallelogram">
            <a:avLst>
              <a:gd name="adj" fmla="val 4458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D3DF43-CC42-F336-88B8-42C2290BA6DA}"/>
              </a:ext>
            </a:extLst>
          </p:cNvPr>
          <p:cNvSpPr>
            <a:spLocks/>
          </p:cNvSpPr>
          <p:nvPr/>
        </p:nvSpPr>
        <p:spPr>
          <a:xfrm>
            <a:off x="3026747" y="1841425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61D024A7-D6ED-5712-A247-5B4B8CACB367}"/>
              </a:ext>
            </a:extLst>
          </p:cNvPr>
          <p:cNvSpPr/>
          <p:nvPr/>
        </p:nvSpPr>
        <p:spPr>
          <a:xfrm flipH="1">
            <a:off x="7239013" y="1150784"/>
            <a:ext cx="1804503" cy="781882"/>
          </a:xfrm>
          <a:prstGeom prst="parallelogram">
            <a:avLst>
              <a:gd name="adj" fmla="val 20158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696188E-4082-A941-46F4-5BC4CBDB3A48}"/>
              </a:ext>
            </a:extLst>
          </p:cNvPr>
          <p:cNvSpPr>
            <a:spLocks/>
          </p:cNvSpPr>
          <p:nvPr/>
        </p:nvSpPr>
        <p:spPr>
          <a:xfrm>
            <a:off x="8772397" y="1844600"/>
            <a:ext cx="411480" cy="16459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1B5DF6-238C-4C77-F882-DA62A00A5894}"/>
              </a:ext>
            </a:extLst>
          </p:cNvPr>
          <p:cNvSpPr/>
          <p:nvPr/>
        </p:nvSpPr>
        <p:spPr>
          <a:xfrm>
            <a:off x="6543675" y="1153165"/>
            <a:ext cx="914400" cy="746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1B5B59-AD1A-5E5E-BDA3-DCDF58413420}"/>
              </a:ext>
            </a:extLst>
          </p:cNvPr>
          <p:cNvSpPr txBox="1"/>
          <p:nvPr/>
        </p:nvSpPr>
        <p:spPr>
          <a:xfrm>
            <a:off x="2075437" y="482619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Start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80F2F8-E585-6E0F-4D88-BC7D04583321}"/>
              </a:ext>
            </a:extLst>
          </p:cNvPr>
          <p:cNvSpPr txBox="1"/>
          <p:nvPr/>
        </p:nvSpPr>
        <p:spPr>
          <a:xfrm>
            <a:off x="8772397" y="520810"/>
            <a:ext cx="2774028" cy="184665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>
                <a:rot lat="2278163" lon="17636523" rev="18420000"/>
              </a:camera>
              <a:lightRig rig="threePt" dir="t"/>
            </a:scene3d>
          </a:bodyPr>
          <a:lstStyle/>
          <a:p>
            <a:pPr algn="ctr"/>
            <a:r>
              <a:rPr lang="en-US" sz="6000" b="1" dirty="0"/>
              <a:t>End</a:t>
            </a:r>
          </a:p>
          <a:p>
            <a:pPr algn="ctr"/>
            <a:r>
              <a:rPr lang="en-US" sz="6000" b="1" dirty="0"/>
              <a:t>Terminal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8FA729-AEC7-FD5F-A843-795C23A0AF6A}"/>
              </a:ext>
            </a:extLst>
          </p:cNvPr>
          <p:cNvSpPr txBox="1"/>
          <p:nvPr/>
        </p:nvSpPr>
        <p:spPr>
          <a:xfrm rot="16200000">
            <a:off x="4419764" y="1427428"/>
            <a:ext cx="2946319" cy="1231106"/>
          </a:xfrm>
          <a:prstGeom prst="rect">
            <a:avLst/>
          </a:prstGeom>
          <a:noFill/>
          <a:scene3d>
            <a:camera prst="orthographicFront">
              <a:rot lat="2643371" lon="3698523" rev="21587211"/>
            </a:camera>
            <a:lightRig rig="threePt" dir="t"/>
          </a:scene3d>
        </p:spPr>
        <p:txBody>
          <a:bodyPr wrap="none" lIns="0" tIns="0" rIns="0" bIns="0" rtlCol="0" anchor="ctr" anchorCtr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Barrier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4DDEF5-2BA7-795D-241D-1F24A6CC932F}"/>
              </a:ext>
            </a:extLst>
          </p:cNvPr>
          <p:cNvSpPr/>
          <p:nvPr/>
        </p:nvSpPr>
        <p:spPr>
          <a:xfrm>
            <a:off x="4430819" y="2731893"/>
            <a:ext cx="1150831" cy="111536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4BF5B07-4981-587F-F1B4-215C0402FF59}"/>
              </a:ext>
            </a:extLst>
          </p:cNvPr>
          <p:cNvSpPr/>
          <p:nvPr/>
        </p:nvSpPr>
        <p:spPr>
          <a:xfrm rot="19368590">
            <a:off x="5313502" y="2033360"/>
            <a:ext cx="2432304" cy="82296"/>
          </a:xfrm>
          <a:prstGeom prst="parallelogram">
            <a:avLst>
              <a:gd name="adj" fmla="val 75977"/>
            </a:avLst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CC32C-A8D8-EC00-7A7C-214AD7CB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3"/>
          <a:stretch/>
        </p:blipFill>
        <p:spPr>
          <a:xfrm>
            <a:off x="69581" y="1344168"/>
            <a:ext cx="12052837" cy="43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Images for Manuscript</a:t>
            </a:r>
          </a:p>
        </p:txBody>
      </p:sp>
    </p:spTree>
    <p:extLst>
      <p:ext uri="{BB962C8B-B14F-4D97-AF65-F5344CB8AC3E}">
        <p14:creationId xmlns:p14="http://schemas.microsoft.com/office/powerpoint/2010/main" val="100917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Problem Scope</a:t>
            </a:r>
          </a:p>
        </p:txBody>
      </p:sp>
    </p:spTree>
    <p:extLst>
      <p:ext uri="{BB962C8B-B14F-4D97-AF65-F5344CB8AC3E}">
        <p14:creationId xmlns:p14="http://schemas.microsoft.com/office/powerpoint/2010/main" val="102394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2F9F627-F3A0-5750-80D8-4C73D9A69802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3C32DF-ADA9-DB51-A120-D058E0185525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EB1ED7-A74E-326D-3743-D9FD195F0A80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7FF6D8-A643-59D5-8246-36127A007C94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68C945-8070-2AE3-DBAD-B09DCCE0EDD6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3B2527-8D4C-BE7A-D1FE-3C0961D610C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CE45EB-B84F-3336-AB17-58BCB759F1FA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F2DC4CC-B6BB-B626-D60E-E2E6F5AEF5BB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715E52-1CB5-1A39-AAC7-3A35C1E60A38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AA5982-D0D3-72E5-3232-EC73324B3086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0B9CBE-367E-ED8F-C907-DAAB696D33F0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F4EA97E-38A6-84EA-4F0C-FC762611FF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1CED9C-3F16-7B2D-046E-B634712A2EBD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247A3A-E7AA-7125-4409-9BFBCE904580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C1F2D3-76B8-DAB2-5F9F-A6B13B36A547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6FEBCE0-69E9-D2D5-6A81-78F2C29F156D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C69762D-E8CF-CA17-A317-0A9811E859EA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A1D077-5B69-B794-038F-834F884C4E36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B46BBF-7BA4-8BB0-1B5E-C06369CF1D50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4E216BA-1C13-E707-3CCB-4E88CC9A480A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29A9C3-7588-F9B7-565A-0300A8C9F478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DFC43A-627B-E170-7E4D-32702DAFEDB7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CD6B84-F2E7-9F1B-6B97-A9E46AAD1440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859AE-F169-2D1C-9D9A-6CAFCBA1DAB7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72894D8-853F-D4C7-9453-556F6027C3D4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ED91F2E-39E7-3F3B-8BE6-837E11B02808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6C2A5DE-334E-9697-04F2-A1FA71C9554C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04AB86-0369-E6A6-795F-1789B71DF33D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AFC3CE-0FE8-E2BD-41C9-A560A2B0894E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436AF32-51A2-DE22-6FBD-826C9BBAD140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246465E-8940-CFB8-C924-EE531E15F1ED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A047A12C-6F7D-5586-781E-0115090AF121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8917BD0E-045C-9EF0-C9C5-5367FA569ABA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FC8C1953-15FF-3311-DAC1-686C2FE76143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386A157E-CC00-55F6-52B8-B0A215414528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7A73DB78-4C8C-3D12-8FFC-3037D575ED20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C57E38F7-8B81-CE42-6DA6-F56C4242DA63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007B1CC5-1688-9AE2-E0C8-8A56785D3877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CE60CF07-9289-5CF3-ABC9-6583FB89835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28FC4A93-E97E-FC4E-BFFA-13BFE4AF5792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D25F4909-DF99-4A82-66DF-C3B972BC4E40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ABB8038F-5767-BBF6-5299-254EC3075C26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0C18D4DE-1E67-3C68-189C-94505B4C3B2C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172587AD-4983-94B2-9345-F023E5884FE3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96051764-9595-3AD6-312A-481F8F073536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47A465D3-45C8-DD1B-A92D-FD3AEB2FA024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9FD20BE9-AFAA-A639-8FC5-C36F5699F627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5032A07F-BC96-7402-FA47-585261BE8C14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9770D1B1-B6F9-BE62-DB34-42AC25C6F0EC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CF5B7D24-129E-554C-F47A-135401D2CA9E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0DC8A799-7B25-6819-5C3A-5BC5771C81A4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90B10764-504E-5D05-5B06-39D523E35011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>
              <a:extLst>
                <a:ext uri="{FF2B5EF4-FFF2-40B4-BE49-F238E27FC236}">
                  <a16:creationId xmlns:a16="http://schemas.microsoft.com/office/drawing/2014/main" id="{9CBA96C8-8047-6807-E41D-7C32450E024D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8E19F839-6771-D6F3-5D84-12E322A626BA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B92FA0AD-499D-DBA9-F908-B4E529D57F93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C47DC11C-47D7-63B5-0309-E5D71A58B81C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A25B4DF3-498D-37B6-AE87-CD0C67EAD916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9C900F-1138-BFD4-2D25-88439C5497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C6C164-D7E2-C98A-F371-5A978311D183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99F86AD-B3C8-5216-CD97-F2D26DC5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3CE6271-1A82-8DAB-225C-7E928674CDB9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B527B54-FAD8-2324-66CC-2D612A7BC525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4B96FE-06CF-AF26-815B-36AA562B96B5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A18770-6B1A-D768-BFB9-F79B382D57B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355C80D-B21A-0FE9-073A-8A8390557D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1C7451F-875A-FE54-8548-2368A91D8324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76C222D-A9AC-B89D-EE3A-F815527C80DB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C77BA1F-A98C-403D-82EC-82DFEEEA8ED0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07ED23-9FBF-CC7E-3CBE-606023D87BBF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D6507B4-3407-6008-9291-E1865C6A9EFD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9A77E3-9742-7839-15CA-C0368EA9AEC7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6DBFD1C-A80E-F482-ABCF-7663C64C741C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446C08A-6F00-7D4A-5428-F637B74EC065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66269-CF8D-190A-9563-F7A92D42D026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39B4043-77B7-34EE-21A5-A941937E674B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603D1F-7093-5D2D-7F0F-E618D6D1E67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251378-C837-3728-DC3E-55C4E1FE74DB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70CB17A-87A9-C1AE-88AD-5E1A57749588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60F7B0-52A0-21B3-8232-D2DA60F390B7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C0F5B-5DC3-DBA9-8F47-F2C94AAECCFD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7EFC08-BC83-F255-4BEA-9D92DE6350AA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53B6A4-73D9-DDCD-12B5-C37A1B25268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A8147D-1020-C972-2FE1-6EA32FB66B1E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623DE0-6CCA-5DB7-397D-9679CD1DC1F2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BAA184-39A5-C123-61E9-AE395B929F35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EC8FF9-2FD4-F25A-0CD4-A1D9363F400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E6B9-FBC4-CAF5-D3A3-3CD8EEAD0202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B980A1-85E6-8A8D-004A-0458469F15A1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D1FF5B-C3B0-DE2A-108E-C930009ED15D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B459B1B-8158-8EA6-6E23-A345DAC94B2B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F9A36E9-84CE-AD20-4210-34778E559D4E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E62AD4-9B28-4B5E-EF69-F7B277E6AC82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20194D-4DC6-6804-5BE2-BFED539C9510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F195239-D998-2FE3-F2C2-E2F1DE8477DB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F3D5FAB-7D8F-BD49-D4C2-A5B84AF032D0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8A4EE16-139F-18DA-6ED7-29699F686218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D4567B-E47E-51D6-DC81-7B5B57BEC9D6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BD1959A-36D8-0E6E-5FA6-743B30ED54A9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15D66D9-ECBC-5279-85A7-B0A41EE17EEB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B3E392-0E6D-9191-9F1C-3CF896FC20FD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5DF93C7-8648-8D79-9939-0BB7B7C70F5C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4BE82A-C704-E996-D738-CF73C9E64365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9655D6-83A4-39C9-D99D-DE150339CC22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DA1EEE8-E1AA-DEFD-08C2-804590ECE735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D94D6FA-82DA-4C87-1797-7166A573B6F3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5902562-325A-2FDC-AD3E-613BAAFA2F23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C8FD9F2-23F6-231E-DCA6-47A9076AAB35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AD720C-11F6-E5F8-B5B1-2E0DF267E9F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B038315-CC3E-4541-64A0-373D01000818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0EAE5C5-7B0E-2AFE-829D-06BFAAD8BDDC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6BE0FB0-EF35-505C-2556-662BD672587D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0FE17AF-49C4-E99F-6194-B0EF55A42E7A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C506C13-DCC9-9EAC-21E5-18AF9EFD69FE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663A655-1961-640A-367A-2AD945110BE8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7BF5BA-A2A4-1630-BC4F-93B61A0247B8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7531D4F-5F11-DAB0-0060-33BF98F1FE28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2C02592-2CEE-AF71-5FA4-2C3160D86F27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19E616-F950-9258-0087-156E439DE198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DD2FE45-58C4-F590-0196-CDFAE08E6702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6188B99-2B56-5C15-8B9F-1A02189C59EF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FE71F3A-142D-0553-925D-537297E57196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8469417-0D46-682B-2CB3-72D550E20499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5937EB6-28E8-95C1-8FF2-DA9D9F67C15E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F53BD04-167A-ED2C-5C20-4B5B503CBFAA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F558E88-E919-2DC7-B781-0336538C8F11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ECFB8C5-B5D0-6987-D1D5-7C2AB448C6DC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0812319-2B73-088B-0618-B210162A6B45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2A1FCFD-F702-2A2A-7593-9A3C9916CD2D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9919827-D627-C63D-0E48-BB6229B698F2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C25691B-35B1-3C35-280D-CA2BBC5C3A34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AA9BC57-DB6D-F3AA-73B6-D6678FE8A4CC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1AEB31F-E7D3-0DE6-9328-282685E69879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C5C1296-6173-F9E2-71DA-DAC082BF7D74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5BEF8A-4BC7-BBBD-4614-C297E34AA7F6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E6B87E5-9F59-B03B-FC86-4DF8AB5E67CE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C18C324-5A03-13BA-1D85-7922A91B871D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8052F2C-4E99-8455-776C-3BE2CF53AB0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F49D86-A472-B990-6D6E-13685F5ACE07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2B00D06-B412-D7B6-360A-943D4EFBCC2E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E6DAA0A-587B-A6DB-C2D3-8DFCF42CFAFF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A215F8E-1637-D3CB-4589-645F2FABAE8D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8F160D-C51A-07E0-FC1C-A97AA5D97250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C86BA31-0490-EB91-BDFD-DC603BA600E0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40B3624-AB71-53C1-C7B5-5D8D8307F788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F1FA6D3-3276-2202-F721-08BE03786D3D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B8F13A9-312D-8C26-24C3-69199ACC780D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8B6D9E4-A063-1E99-F100-5739FE8924A5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07E2940-45F9-E530-A0C2-9CEED70DB600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25D608B-CFC8-0624-ED7F-6496DF69088D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AE68231C-6053-E952-FCDD-069483A15121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F379FD6-149B-1EDC-200F-178AA59F7E22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F3E4E3-5D14-C5F6-F0D1-9BAB2F82B16C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C50D685-4F3A-10C1-CD72-4FCF0B4C9BF5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738F1A4-2FCC-0CDB-4962-2765D6C0DCA5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1B312ED-8D5C-300D-299D-7A1D4F1DB4FE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9BBDA9-398B-C4D7-E7BB-BD272F248B81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AB5EF6F-858E-C975-5C31-142427104022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32C18F1-5E4D-3B9F-F8F4-16351CD7BE95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A30FDBE-162F-92AA-76FD-E41D77A3E442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501C02A-16E6-A32C-A89D-F03EB295AE0F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1F7E0FA-2A8C-9A65-2CD1-E93CC62B50FD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9FFA8D7-E001-68A8-C002-5A15CB95D8C9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7E09AE4-8ABE-6113-7956-1E8A637A63BF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83FBBA67-3E64-6718-D595-F2ECCCB6B488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A8B61F5-1A9E-EF9D-81F2-CD4A9E1FF061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D2027834-F0B1-ECE2-8FD2-19EB870550F0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96A24EA-55F5-8E70-434F-E9A210707FB9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0BE2DA8-6744-BAC3-D28D-0201F557530A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49EF6A-D101-7295-6AF8-0EE4F58FC445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B62D9E3-5A6E-47D8-B144-83F63AD4E12B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4060F6E-8A55-7298-F6A0-B26737368F02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8F3DBF89-F0B7-63B4-166C-1D06DC77BF5C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564E1E0D-B460-E2BF-523D-EA952E8AD1C4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65A04D8-3286-6BFE-C9F8-6B96A6316936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DD5B260-E7B4-D6BB-69B7-B2EAF1A15E85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66FD270-019B-FC67-C65A-011F2E46C6DB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21BBA67-861B-A480-543E-C715CF3B8F6F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9A01A4F-0E68-4EB6-4739-BD2A1B1874EB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709E6E9-8D26-15AB-03DC-EF2B0E565CA4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560A70-42C3-B588-E322-F4A93AD55B0E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0B5596A-08A5-C7FC-7867-BD4C8E867CD4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AE61F09-FAE3-BCCE-000F-ED8A71A523B8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6AD2FFD-4298-5676-1752-0801D39B4C74}"/>
              </a:ext>
            </a:extLst>
          </p:cNvPr>
          <p:cNvSpPr/>
          <p:nvPr/>
        </p:nvSpPr>
        <p:spPr>
          <a:xfrm>
            <a:off x="572585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2B8F9-5129-BCA5-E093-739F4B46C5D8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061F7DA-8F46-16C4-9BA7-E09E50F5F641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A97F3E0-1C9C-B21E-A621-C5695359E6E9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CB0C42-9CBC-D0A5-313D-3342A4A40129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0D22BBF-C517-FD48-5490-15CAE9A4E8E8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E8985AE-359D-F82C-2774-D049C107BFCA}"/>
              </a:ext>
            </a:extLst>
          </p:cNvPr>
          <p:cNvSpPr/>
          <p:nvPr/>
        </p:nvSpPr>
        <p:spPr>
          <a:xfrm>
            <a:off x="9511156" y="4330527"/>
            <a:ext cx="2214679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7BAF13B-B0CE-4381-FF7B-E9086B9891BD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E2552F6-5D92-65E4-5DD9-855F882674AE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1D1705A0-A4DA-682B-7FFD-520F80FB78F2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AAA544-3CB3-A9CC-CB3B-A6E0DC93A0CB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E34890B6-D8BE-D80D-0B49-154832A13529}"/>
              </a:ext>
            </a:extLst>
          </p:cNvPr>
          <p:cNvSpPr/>
          <p:nvPr/>
        </p:nvSpPr>
        <p:spPr>
          <a:xfrm>
            <a:off x="9075459" y="4994406"/>
            <a:ext cx="238143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50EB20-7BD8-D347-AF67-7F7CDA609D4B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887E692-2F2F-684D-DF0E-4DF2077292D7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971B28B5-12FB-9762-C24E-BD4886A2EA5D}"/>
              </a:ext>
            </a:extLst>
          </p:cNvPr>
          <p:cNvSpPr/>
          <p:nvPr/>
        </p:nvSpPr>
        <p:spPr>
          <a:xfrm>
            <a:off x="6867373" y="5685737"/>
            <a:ext cx="147152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DC634E5-F22E-F1C4-EB6E-E74CF1BE9CBC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A9DF0F-1B03-2D40-3001-FC8742D9C933}"/>
              </a:ext>
            </a:extLst>
          </p:cNvPr>
          <p:cNvSpPr/>
          <p:nvPr/>
        </p:nvSpPr>
        <p:spPr>
          <a:xfrm>
            <a:off x="6874168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AAD9217-E625-1C73-94A4-B68CCC56C718}"/>
              </a:ext>
            </a:extLst>
          </p:cNvPr>
          <p:cNvSpPr/>
          <p:nvPr/>
        </p:nvSpPr>
        <p:spPr>
          <a:xfrm>
            <a:off x="773806" y="4338414"/>
            <a:ext cx="2560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F2E7350-3976-84CC-43F9-DA226B70F2C8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6F4510-6D0B-8C25-6183-93BFE2434F40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FE3BD04-C53E-AE1A-FA2C-325F98A56D6D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34EE039-869B-AF27-7600-E0EE40D6979A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1395DFA-1E63-EAE1-08AB-1FE08E35981B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79A1D74-0D51-9F88-53FC-9843C3C8E3A4}"/>
              </a:ext>
            </a:extLst>
          </p:cNvPr>
          <p:cNvSpPr/>
          <p:nvPr/>
        </p:nvSpPr>
        <p:spPr>
          <a:xfrm>
            <a:off x="342900" y="5007879"/>
            <a:ext cx="3530898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A1C9C08-8638-5666-11DD-CEC19D9F0C32}"/>
              </a:ext>
            </a:extLst>
          </p:cNvPr>
          <p:cNvSpPr/>
          <p:nvPr/>
        </p:nvSpPr>
        <p:spPr>
          <a:xfrm>
            <a:off x="411884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75C2AC0D-4569-515B-AB55-082D7528F0A6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21A7F90E-B545-13E5-2652-15F63AF9DE97}"/>
              </a:ext>
            </a:extLst>
          </p:cNvPr>
          <p:cNvSpPr/>
          <p:nvPr/>
        </p:nvSpPr>
        <p:spPr>
          <a:xfrm>
            <a:off x="339895" y="5686590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209FA96-EB44-497F-4D30-4FDE56B46FEC}"/>
              </a:ext>
            </a:extLst>
          </p:cNvPr>
          <p:cNvSpPr/>
          <p:nvPr/>
        </p:nvSpPr>
        <p:spPr>
          <a:xfrm>
            <a:off x="1723533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2C6CB8A-6A34-FB7F-2930-C96548412AB6}"/>
              </a:ext>
            </a:extLst>
          </p:cNvPr>
          <p:cNvSpPr/>
          <p:nvPr/>
        </p:nvSpPr>
        <p:spPr>
          <a:xfrm>
            <a:off x="1096098" y="6356916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C14898-B28A-311A-7247-FF81C5C78CE9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53E4500-C13F-9A7E-5F31-3C4A70AAE135}"/>
              </a:ext>
            </a:extLst>
          </p:cNvPr>
          <p:cNvSpPr/>
          <p:nvPr/>
        </p:nvSpPr>
        <p:spPr>
          <a:xfrm>
            <a:off x="6176" y="4338649"/>
            <a:ext cx="12192000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6D210EBD-C5FC-A604-3BD5-A7BE40C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1"/>
          <a:stretch/>
        </p:blipFill>
        <p:spPr>
          <a:xfrm>
            <a:off x="938716" y="590550"/>
            <a:ext cx="3797038" cy="12831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BE56D121-E9BD-CA44-7E9F-CE02318FC3F1}"/>
              </a:ext>
            </a:extLst>
          </p:cNvPr>
          <p:cNvSpPr/>
          <p:nvPr/>
        </p:nvSpPr>
        <p:spPr>
          <a:xfrm>
            <a:off x="4183829" y="2674620"/>
            <a:ext cx="1500692" cy="6115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32F7DA-223D-FCC2-ABF1-0D6AE1F67C73}"/>
              </a:ext>
            </a:extLst>
          </p:cNvPr>
          <p:cNvCxnSpPr>
            <a:cxnSpLocks/>
          </p:cNvCxnSpPr>
          <p:nvPr/>
        </p:nvCxnSpPr>
        <p:spPr>
          <a:xfrm flipH="1" flipV="1">
            <a:off x="4743450" y="247650"/>
            <a:ext cx="953424" cy="242697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5B4D298-4E32-D6FF-1DAF-8069A7B64DD4}"/>
              </a:ext>
            </a:extLst>
          </p:cNvPr>
          <p:cNvCxnSpPr>
            <a:cxnSpLocks/>
          </p:cNvCxnSpPr>
          <p:nvPr/>
        </p:nvCxnSpPr>
        <p:spPr>
          <a:xfrm flipH="1" flipV="1">
            <a:off x="990600" y="2362200"/>
            <a:ext cx="3200400" cy="952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>
            <a:extLst>
              <a:ext uri="{FF2B5EF4-FFF2-40B4-BE49-F238E27FC236}">
                <a16:creationId xmlns:a16="http://schemas.microsoft.com/office/drawing/2014/main" id="{5BD999AF-0FE3-B540-2DA9-EE1D8CE2ADDA}"/>
              </a:ext>
            </a:extLst>
          </p:cNvPr>
          <p:cNvSpPr/>
          <p:nvPr/>
        </p:nvSpPr>
        <p:spPr>
          <a:xfrm>
            <a:off x="933450" y="190500"/>
            <a:ext cx="3802303" cy="2138251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9DAE88A8-9F96-58D5-10F2-4286F2BCD59E}"/>
              </a:ext>
            </a:extLst>
          </p:cNvPr>
          <p:cNvCxnSpPr>
            <a:cxnSpLocks/>
          </p:cNvCxnSpPr>
          <p:nvPr/>
        </p:nvCxnSpPr>
        <p:spPr>
          <a:xfrm flipH="1" flipV="1">
            <a:off x="3790950" y="2381250"/>
            <a:ext cx="381026" cy="23662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DBEA64BC-21BB-73C4-2EF9-8CCE2BEC8B12}"/>
              </a:ext>
            </a:extLst>
          </p:cNvPr>
          <p:cNvCxnSpPr>
            <a:cxnSpLocks/>
          </p:cNvCxnSpPr>
          <p:nvPr/>
        </p:nvCxnSpPr>
        <p:spPr>
          <a:xfrm flipH="1" flipV="1">
            <a:off x="4724400" y="2343150"/>
            <a:ext cx="944880" cy="92583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25CA527F-D8B5-2F95-4902-D27D2A644838}"/>
              </a:ext>
            </a:extLst>
          </p:cNvPr>
          <p:cNvSpPr txBox="1"/>
          <p:nvPr/>
        </p:nvSpPr>
        <p:spPr>
          <a:xfrm>
            <a:off x="5450053" y="664067"/>
            <a:ext cx="4384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Redistribution layer(s) on die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6AC8AC16-2A3E-53C3-E57A-DF26149FB481}"/>
              </a:ext>
            </a:extLst>
          </p:cNvPr>
          <p:cNvCxnSpPr>
            <a:cxnSpLocks/>
          </p:cNvCxnSpPr>
          <p:nvPr/>
        </p:nvCxnSpPr>
        <p:spPr>
          <a:xfrm flipH="1">
            <a:off x="4030445" y="990600"/>
            <a:ext cx="1341655" cy="4919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67383C2-D944-8CCD-239F-79F4DEA50A1C}"/>
              </a:ext>
            </a:extLst>
          </p:cNvPr>
          <p:cNvSpPr txBox="1"/>
          <p:nvPr/>
        </p:nvSpPr>
        <p:spPr>
          <a:xfrm>
            <a:off x="8767399" y="1560267"/>
            <a:ext cx="26944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Routing layers on</a:t>
            </a:r>
          </a:p>
          <a:p>
            <a:r>
              <a:rPr lang="en-US" sz="2800"/>
              <a:t>flip-chip package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7D6B2654-B688-62C2-C45C-19A03CBD3C76}"/>
              </a:ext>
            </a:extLst>
          </p:cNvPr>
          <p:cNvCxnSpPr>
            <a:cxnSpLocks/>
          </p:cNvCxnSpPr>
          <p:nvPr/>
        </p:nvCxnSpPr>
        <p:spPr>
          <a:xfrm flipH="1">
            <a:off x="8624141" y="2476500"/>
            <a:ext cx="786559" cy="11595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69BFA574-FA6E-C71F-7DF5-C1F5C0A0DAC2}"/>
              </a:ext>
            </a:extLst>
          </p:cNvPr>
          <p:cNvSpPr txBox="1"/>
          <p:nvPr/>
        </p:nvSpPr>
        <p:spPr>
          <a:xfrm>
            <a:off x="10824637" y="3099377"/>
            <a:ext cx="1241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PCB</a:t>
            </a:r>
          </a:p>
          <a:p>
            <a:r>
              <a:rPr lang="en-US" sz="2800"/>
              <a:t>routing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BA1F897-C3AE-6BF4-4085-C898B772E43D}"/>
              </a:ext>
            </a:extLst>
          </p:cNvPr>
          <p:cNvCxnSpPr>
            <a:cxnSpLocks/>
          </p:cNvCxnSpPr>
          <p:nvPr/>
        </p:nvCxnSpPr>
        <p:spPr>
          <a:xfrm flipH="1">
            <a:off x="9900491" y="4038600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973ADFEE-C1CF-388E-29D0-36F40F8B2DED}"/>
              </a:ext>
            </a:extLst>
          </p:cNvPr>
          <p:cNvCxnSpPr>
            <a:cxnSpLocks/>
          </p:cNvCxnSpPr>
          <p:nvPr/>
        </p:nvCxnSpPr>
        <p:spPr>
          <a:xfrm flipH="1">
            <a:off x="9894608" y="3995503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E0474E66-BA38-6207-E45D-72D14D294F03}"/>
              </a:ext>
            </a:extLst>
          </p:cNvPr>
          <p:cNvCxnSpPr>
            <a:cxnSpLocks/>
          </p:cNvCxnSpPr>
          <p:nvPr/>
        </p:nvCxnSpPr>
        <p:spPr>
          <a:xfrm flipH="1">
            <a:off x="8606859" y="2449791"/>
            <a:ext cx="786559" cy="11595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F81A7CE-D37A-329F-1D5C-688A5B36A290}"/>
              </a:ext>
            </a:extLst>
          </p:cNvPr>
          <p:cNvCxnSpPr>
            <a:cxnSpLocks/>
          </p:cNvCxnSpPr>
          <p:nvPr/>
        </p:nvCxnSpPr>
        <p:spPr>
          <a:xfrm flipH="1">
            <a:off x="4050870" y="1011025"/>
            <a:ext cx="1341655" cy="49190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8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9A1A1-3875-9498-7992-67414734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16" y="0"/>
            <a:ext cx="9844768" cy="6858000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BC29D90-D936-2F15-610B-B9BB0240F486}"/>
              </a:ext>
            </a:extLst>
          </p:cNvPr>
          <p:cNvSpPr/>
          <p:nvPr/>
        </p:nvSpPr>
        <p:spPr>
          <a:xfrm>
            <a:off x="6434381" y="47186"/>
            <a:ext cx="1882588" cy="609602"/>
          </a:xfrm>
          <a:prstGeom prst="wedgeRectCallout">
            <a:avLst>
              <a:gd name="adj1" fmla="val -87726"/>
              <a:gd name="adj2" fmla="val 63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Download Acorn from GitHub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878ADAB-BDBC-09A2-0CF3-7DEBE26DC072}"/>
              </a:ext>
            </a:extLst>
          </p:cNvPr>
          <p:cNvSpPr/>
          <p:nvPr/>
        </p:nvSpPr>
        <p:spPr>
          <a:xfrm>
            <a:off x="5639324" y="1055834"/>
            <a:ext cx="2931460" cy="609602"/>
          </a:xfrm>
          <a:prstGeom prst="wedgeRectCallout">
            <a:avLst>
              <a:gd name="adj1" fmla="val -106075"/>
              <a:gd name="adj2" fmla="val 7249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Type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'make'</a:t>
            </a:r>
            <a:r>
              <a:rPr lang="en-US">
                <a:solidFill>
                  <a:sysClr val="windowText" lastClr="000000"/>
                </a:solidFill>
              </a:rPr>
              <a:t> in '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src'</a:t>
            </a:r>
            <a:r>
              <a:rPr lang="en-US">
                <a:solidFill>
                  <a:sysClr val="windowText" lastClr="000000"/>
                </a:solidFill>
              </a:rPr>
              <a:t> directory to compile Acorn.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8E7B23-9870-FE6C-5324-066BBD194288}"/>
              </a:ext>
            </a:extLst>
          </p:cNvPr>
          <p:cNvSpPr/>
          <p:nvPr/>
        </p:nvSpPr>
        <p:spPr>
          <a:xfrm>
            <a:off x="6998016" y="6400606"/>
            <a:ext cx="2052916" cy="439271"/>
          </a:xfrm>
          <a:prstGeom prst="wedgeRectCallout">
            <a:avLst>
              <a:gd name="adj1" fmla="val -129822"/>
              <a:gd name="adj2" fmla="val -7179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ysClr val="windowText" lastClr="000000"/>
                </a:solidFill>
              </a:rPr>
              <a:t>Run Acorn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B0603-4383-6736-FDB4-9EA5DC48BFA3}"/>
              </a:ext>
            </a:extLst>
          </p:cNvPr>
          <p:cNvSpPr/>
          <p:nvPr/>
        </p:nvSpPr>
        <p:spPr>
          <a:xfrm>
            <a:off x="1450285" y="108712"/>
            <a:ext cx="1147482" cy="129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E26AFF-76C9-5312-B67E-DE993AA6F294}"/>
              </a:ext>
            </a:extLst>
          </p:cNvPr>
          <p:cNvSpPr/>
          <p:nvPr/>
        </p:nvSpPr>
        <p:spPr>
          <a:xfrm>
            <a:off x="1213748" y="138483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E2A063-9791-46EC-0298-9C5F85E70AEB}"/>
              </a:ext>
            </a:extLst>
          </p:cNvPr>
          <p:cNvSpPr/>
          <p:nvPr/>
        </p:nvSpPr>
        <p:spPr>
          <a:xfrm>
            <a:off x="1213748" y="15154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CC636E-9A18-3E8A-A0FE-E496FB095647}"/>
              </a:ext>
            </a:extLst>
          </p:cNvPr>
          <p:cNvSpPr/>
          <p:nvPr/>
        </p:nvSpPr>
        <p:spPr>
          <a:xfrm>
            <a:off x="1213748" y="164597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AB8E7-80A5-9692-D789-76628DE72F78}"/>
              </a:ext>
            </a:extLst>
          </p:cNvPr>
          <p:cNvSpPr/>
          <p:nvPr/>
        </p:nvSpPr>
        <p:spPr>
          <a:xfrm>
            <a:off x="1213748" y="35198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61EA0C-A8B6-7DAD-DE05-A6EC00837BA7}"/>
              </a:ext>
            </a:extLst>
          </p:cNvPr>
          <p:cNvSpPr/>
          <p:nvPr/>
        </p:nvSpPr>
        <p:spPr>
          <a:xfrm>
            <a:off x="1213748" y="177655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3BA13-0B84-968F-399D-B787E2268A70}"/>
              </a:ext>
            </a:extLst>
          </p:cNvPr>
          <p:cNvSpPr/>
          <p:nvPr/>
        </p:nvSpPr>
        <p:spPr>
          <a:xfrm>
            <a:off x="1213748" y="384217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8DB5A3-31B6-51CD-7860-2BEF9FC9C728}"/>
              </a:ext>
            </a:extLst>
          </p:cNvPr>
          <p:cNvSpPr/>
          <p:nvPr/>
        </p:nvSpPr>
        <p:spPr>
          <a:xfrm>
            <a:off x="1213748" y="3971557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61997A-5FAE-BF05-3FE5-3B59E2FAD11A}"/>
              </a:ext>
            </a:extLst>
          </p:cNvPr>
          <p:cNvSpPr/>
          <p:nvPr/>
        </p:nvSpPr>
        <p:spPr>
          <a:xfrm>
            <a:off x="1213748" y="4100940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9FA65C-4ED6-263A-347B-D90A5B2F91F8}"/>
              </a:ext>
            </a:extLst>
          </p:cNvPr>
          <p:cNvSpPr/>
          <p:nvPr/>
        </p:nvSpPr>
        <p:spPr>
          <a:xfrm>
            <a:off x="1213748" y="4230323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0029F1-8EFB-E026-FE78-B8DD8F53E9A4}"/>
              </a:ext>
            </a:extLst>
          </p:cNvPr>
          <p:cNvSpPr/>
          <p:nvPr/>
        </p:nvSpPr>
        <p:spPr>
          <a:xfrm>
            <a:off x="1213748" y="435970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7AB78B-B555-4A07-3466-02B06E3BBABB}"/>
              </a:ext>
            </a:extLst>
          </p:cNvPr>
          <p:cNvSpPr/>
          <p:nvPr/>
        </p:nvSpPr>
        <p:spPr>
          <a:xfrm>
            <a:off x="1213748" y="4489089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6DE1D-06FC-164D-6092-CBD06F33DAC3}"/>
              </a:ext>
            </a:extLst>
          </p:cNvPr>
          <p:cNvSpPr/>
          <p:nvPr/>
        </p:nvSpPr>
        <p:spPr>
          <a:xfrm>
            <a:off x="1213748" y="461847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A97272-342D-A8BB-009B-5DD02D53CCE9}"/>
              </a:ext>
            </a:extLst>
          </p:cNvPr>
          <p:cNvSpPr/>
          <p:nvPr/>
        </p:nvSpPr>
        <p:spPr>
          <a:xfrm>
            <a:off x="1213748" y="474785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A561DD-45AC-06B1-CDB2-DB71536D076D}"/>
              </a:ext>
            </a:extLst>
          </p:cNvPr>
          <p:cNvSpPr/>
          <p:nvPr/>
        </p:nvSpPr>
        <p:spPr>
          <a:xfrm>
            <a:off x="1213748" y="4877238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A1FAB9-9EAC-89DD-37EC-73CE4C11E131}"/>
              </a:ext>
            </a:extLst>
          </p:cNvPr>
          <p:cNvSpPr/>
          <p:nvPr/>
        </p:nvSpPr>
        <p:spPr>
          <a:xfrm>
            <a:off x="1213748" y="5006621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451AAC-9283-21A9-B38C-2551140F705E}"/>
              </a:ext>
            </a:extLst>
          </p:cNvPr>
          <p:cNvSpPr/>
          <p:nvPr/>
        </p:nvSpPr>
        <p:spPr>
          <a:xfrm>
            <a:off x="1213748" y="5136004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114207-4FEC-6E21-C98D-45A4033B22F8}"/>
              </a:ext>
            </a:extLst>
          </p:cNvPr>
          <p:cNvSpPr/>
          <p:nvPr/>
        </p:nvSpPr>
        <p:spPr>
          <a:xfrm>
            <a:off x="1213748" y="5265392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FCFA7A-A1DB-7DB4-FFF3-12A724853463}"/>
              </a:ext>
            </a:extLst>
          </p:cNvPr>
          <p:cNvSpPr/>
          <p:nvPr/>
        </p:nvSpPr>
        <p:spPr>
          <a:xfrm>
            <a:off x="1213748" y="6041066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7A52682-B9E1-16BB-A4AF-6E0114837DD6}"/>
              </a:ext>
            </a:extLst>
          </p:cNvPr>
          <p:cNvSpPr/>
          <p:nvPr/>
        </p:nvSpPr>
        <p:spPr>
          <a:xfrm>
            <a:off x="1213748" y="617163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8E79D3-197D-3372-7F6A-33FC66C2EC2C}"/>
              </a:ext>
            </a:extLst>
          </p:cNvPr>
          <p:cNvSpPr/>
          <p:nvPr/>
        </p:nvSpPr>
        <p:spPr>
          <a:xfrm>
            <a:off x="1213748" y="6302205"/>
            <a:ext cx="1309790" cy="1097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3765143-8E85-E4E6-01C4-B2FC2BCECA0C}"/>
              </a:ext>
            </a:extLst>
          </p:cNvPr>
          <p:cNvSpPr/>
          <p:nvPr/>
        </p:nvSpPr>
        <p:spPr>
          <a:xfrm>
            <a:off x="4143374" y="4667250"/>
            <a:ext cx="3509964" cy="514350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B225AB6-FBFF-3094-1C86-2DD07BE48513}"/>
              </a:ext>
            </a:extLst>
          </p:cNvPr>
          <p:cNvSpPr/>
          <p:nvPr/>
        </p:nvSpPr>
        <p:spPr>
          <a:xfrm>
            <a:off x="3381374" y="4175760"/>
            <a:ext cx="1251585" cy="439103"/>
          </a:xfrm>
          <a:prstGeom prst="roundRect">
            <a:avLst>
              <a:gd name="adj" fmla="val 25261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2D5EC16-C5B0-F6F3-D309-8A41166E8F8F}"/>
              </a:ext>
            </a:extLst>
          </p:cNvPr>
          <p:cNvSpPr/>
          <p:nvPr/>
        </p:nvSpPr>
        <p:spPr>
          <a:xfrm>
            <a:off x="7105054" y="5265392"/>
            <a:ext cx="3451411" cy="609602"/>
          </a:xfrm>
          <a:prstGeom prst="wedgeRectCallout">
            <a:avLst>
              <a:gd name="adj1" fmla="val -35799"/>
              <a:gd name="adj2" fmla="val -7281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Copy </a:t>
            </a:r>
            <a:r>
              <a:rPr lang="en-US" b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'acorn.exe'</a:t>
            </a:r>
            <a:r>
              <a:rPr lang="en-US">
                <a:solidFill>
                  <a:sysClr val="windowText" lastClr="000000"/>
                </a:solidFill>
              </a:rPr>
              <a:t> and a test-case to the working directory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39D3CF54-17BE-27E0-E644-84B0E74CD8FE}"/>
              </a:ext>
            </a:extLst>
          </p:cNvPr>
          <p:cNvSpPr/>
          <p:nvPr/>
        </p:nvSpPr>
        <p:spPr>
          <a:xfrm>
            <a:off x="5407923" y="3941840"/>
            <a:ext cx="1888191" cy="609602"/>
          </a:xfrm>
          <a:prstGeom prst="wedgeRectCallout">
            <a:avLst>
              <a:gd name="adj1" fmla="val -96121"/>
              <a:gd name="adj2" fmla="val 287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Create a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248480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26458-70F1-683C-09C3-875F156E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"/>
            <a:ext cx="12192000" cy="65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Layers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289449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5716242-C989-473B-CD85-73947B87ED5D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0FA6FB-D4AA-0604-88AE-CE988580CDEF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C1B557-CC56-2C73-6413-0C7AA6DBA9FF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2A63EB-63E6-AB77-2CED-7B20D3AEF16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54112E4-D1D2-D5A7-237A-5903AE13FC2F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8E569FD1-4860-1197-3DA1-082A4CF31F5C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9432CF0E-E4B9-F0D3-6B8F-9854EC1C2A79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071F5991-04EA-8ADF-E4C4-A8A5E266C937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A5AC718C-5C04-DDF6-E5A5-8DB569417C10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6C58A2-FCE7-FAF7-D556-2F703F6A14AF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B9792E-3C92-B811-88C1-566E4A6BF1C1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A2355E-99AB-BA0D-C2F5-185A79922DCE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D58C1C0-BC1B-68A2-73BF-45D2BAD75197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11C860D-8870-15D4-583B-DF656B5B5010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4AE1DC6-F203-6D5D-37AB-87E841B05B03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704E20-ED8E-6D02-2316-6B54060B81D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8C8015-6E4F-E2EF-8875-596F7264354B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FF8B577-63A8-2AAD-EDFB-DB0CE22A6739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186F929-DF30-3BA3-33B2-5CE38D94D66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6C4F1C5-C163-40A7-0FF2-C7581C35ED43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1A39445-20E7-BF08-8BC5-6F45BCDFDDD5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C49AD98-073C-6BA7-DC6F-6E5A572CC88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17C61F-6668-7CA9-8847-51B47AAD0749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4E35B3C7-4F3C-8B7A-7606-77C7DD58B27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0EF0B0C-56A0-97EE-1AB2-ECEBEB9EF361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54119BC-4BCA-DEC4-7E8F-D7E73F1989BE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A3FA47-563C-490C-D01D-09B15D2B0BE1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107DBB-1094-23CB-8514-143F02BF81BB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C47454C-2EBD-7879-C427-5C8B28A3A5A8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AB09B0-7145-54F1-2B93-D3D6DEDDFBF9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FA168C87-194E-97DF-0AB1-0EEE8D8D55F9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CBFE071-F428-C7BF-B319-522AA59CC66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2A103A-01C7-059F-7AFA-081150D97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3C1A3F-9234-0F0A-97CC-4BC75780124C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DA11-B3EB-867C-E64A-D4FF50E49BA3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580AB-8262-E02B-2976-B9A2391CC93E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94509F-863F-A24F-DB7C-55E37722C27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54575A09-F3D8-4F3D-FD2E-2DE0D66881AF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6C0E9D85-4E08-4650-23DD-A9F97C33307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6F5044D1-CEE9-0A55-8AE1-62C309D30B6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70C1BF0F-1826-30C0-CD64-1C6759D4A323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2A0001-18E4-E3DB-0690-DC22E07D25C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524" name="TextBox 523">
              <a:extLst>
                <a:ext uri="{FF2B5EF4-FFF2-40B4-BE49-F238E27FC236}">
                  <a16:creationId xmlns:a16="http://schemas.microsoft.com/office/drawing/2014/main" id="{C9FABC5C-E502-486D-98C9-1171C318CD4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525" name="TextBox 524">
              <a:extLst>
                <a:ext uri="{FF2B5EF4-FFF2-40B4-BE49-F238E27FC236}">
                  <a16:creationId xmlns:a16="http://schemas.microsoft.com/office/drawing/2014/main" id="{668F1486-F765-DEC9-0504-8AC9639BDC8F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0CE0D039-DDD7-9980-2306-620BAF632619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94093FA7-645F-3BDA-1F78-AAF3119A1AC5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31D6A1-E486-7A66-B054-7E8CE3A17913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1A9E37-814C-B0DB-C94E-2B934D59248A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A2487FB-5B49-B1FF-29AC-465BCD13079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EA2901-7E64-A45F-5997-4F7B1F741A70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29D12AA2-AC00-514B-FB76-C00BEE3108FF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743CE13-3569-C606-0DD8-F6C1FF34DC92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4FEFA6-ADB1-FDE4-2357-7F8DBE0B3C69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C93E66-D647-9BE7-0AE4-34456A863C8A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12111B-583F-7815-2992-CDBCB627F0D6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EFE99948-2291-7867-FE6C-2B4D1F90C4B3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226417F2-8A78-150D-58D5-D96A8E63C68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D02E73C-955B-15E2-0D59-2296CE649628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81BBD8D3-0C91-AA32-E319-C63A0AF1A90F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6A900676-027C-2FEB-15FB-C04A5B06DE6D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C20D3CB0-84FE-B94C-A9D0-6F54C2064B3D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36ACEE26-ACC0-442D-463F-D3C56273B78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D0147D7-A102-264C-AA9C-3CAAEC0D6365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B0FDD46-F779-CEDD-6962-8E1057FB7725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A08E64C-F998-9C1A-B37C-CB6ADA0A3F49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E9E526-833D-A768-F4A6-38FFBADB7755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A8D8D24-023A-2539-A56A-C2B2844D473B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TextBox 529">
              <a:extLst>
                <a:ext uri="{FF2B5EF4-FFF2-40B4-BE49-F238E27FC236}">
                  <a16:creationId xmlns:a16="http://schemas.microsoft.com/office/drawing/2014/main" id="{BEC64A6D-68CF-E65D-C573-9FBDB70FBC6C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 dirty="0"/>
                <a:t>Boundaries for PCB routing layers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90F6D966-3A43-E66E-E20E-0FB2D130145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EF1844B-A2C8-CCA2-F492-BD2D726B3914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BBC06D-D546-AB95-02D6-D8E8D83AC026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54FBB53-CC69-F067-86A4-A13D01E18521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C0A7ED-C852-A05B-0F86-5F0D65ACA975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5FAF414-8EF3-0203-9141-BF853F0CFE3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C442611-1012-565E-D1AC-3F9DC10BE29D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A96821A-92FD-981E-60D5-3C2CF7738E47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7E3DFA0-B5F4-7C00-3CB1-483646B9E1C7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900D893-A507-6571-A0F7-A5BBA43EE5C5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B8969D-DAA0-D3C5-B80C-4F93DE491DB3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B67F6-85B4-5F40-42D6-C3C0E753A654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BE040A6-0617-C57E-F399-501B0DF09C89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58FB90-422D-96F9-190E-9276E84472D5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0E94942-2AC3-60C1-A112-CCF5D7C903C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FF43BE1-0480-3301-67C6-A0A0F59FD32A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C03FC5-6AA9-E28B-8DFE-7374C027359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4727B97-6203-67BB-261C-ABEAC5CB4D80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98D35C9-0E56-1F31-64E9-C4ECDD9E2681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1CA87FF-4BAA-3565-1FF8-B835BABC67F6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5DDF09-33CB-470B-4B6C-3893C6C02EFF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CBEACEA-A9D9-908C-9205-656049536898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BDE9116-3C2E-B508-F38C-D9066E6BB0BD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39EB7BD-8772-B654-3F52-25A1FF87F823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0ACE51F-B97F-D007-7AF0-01A241E8E333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CAAE9C1-EB33-2E74-A5D6-4BAE796D009E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9F89476-E97B-E405-9578-C49704C1E2F5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BA90AF-FCBA-8C10-F740-567EAA397A0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A1FD8-CCBF-19C8-1D5E-B6D29D384668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468B99F-0DE6-6434-AEF2-D2EF6071360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0DB488F-EFB4-0CF1-2C97-5B107DA07B38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B844531-6FF3-CA4B-7DF9-BA645415E433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40F8D6F-2396-FB5C-0FFC-C5D1B8EA2F28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BC91C53A-79EC-DF6C-8C63-B5AA26F8844A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0EE6A36-1EA5-15D4-F5D9-3BC2FA14651B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A1CA987-914E-BF77-9127-8D2D1C588B15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BDA8244-A09D-9C56-DA9C-686D5975CB54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3CDC2A0-8D74-35A6-BBB7-81AB00DD931A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D3504C8-8056-9900-B2BF-34946A72B62D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ED701F9-6B43-E18F-D561-C145506794B1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F1EBD09-CF24-5498-4AC8-DFB130B0226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A599E188-F450-EA74-6FD7-C28EE400540A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57AA08A-C353-538C-E2FB-2F5639514169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488F9CD-90BF-41EF-C134-8B4F34411CC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9261F62-E5D1-65D4-9085-0AA0C8906D17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DDB481A-3CEC-7FA6-CDE1-BFA2281FB43A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E9728D1-2560-76B9-FB99-F486917EA99C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8A1DCE-B2D1-A012-A9DD-8930DEE6D527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6234098-97BA-1AEB-D933-5A48D84A34C8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A99018D-B93C-C4A7-6F13-380CD9C6D08C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7B096B-6EC8-0412-C824-DDA7D68A3E39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6FF4338-B2EB-3E50-A635-333A26B337F5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E0EB939-BDA1-65F2-9130-B7EB8E72C237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066B427-CF8A-90C3-7DCE-188836EBEE55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88605DC8-4B2F-C9BD-F0A8-45E1BB7D7076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BF8CDC4-4A51-547D-5730-57292BED36BD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45E05CC-576F-3D90-1853-1E643ADFEAE4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6DAB16F-C013-3795-5307-452733E3B936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4F517CD-F8CB-E8D5-7F0D-CD3C9411BD4B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D50E33A5-4698-EB2F-5F7A-1F16D459BA59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DBCD3F75-E7F7-4505-B3F6-5C046026C355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4C59F392-B5CA-9154-3C3D-2421F79E818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B219AD2-6FB6-7657-DD6C-4FE4CD028DED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C436D5B-A340-2A66-EDE1-25A647EA052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70EAB02B-FDBA-A12C-DDCE-0D1344CDA0EF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66380C25-44C2-CD4C-D4CE-E3A864C8FE70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3BC5C6A-0DE3-EBF0-4A28-B8A4098B1EB3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2B010E7-2A74-2A73-0CF3-28AAA3827FA9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9FE8D5D-B294-5549-F84C-C2588CC77F8C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EFADA5-705F-9441-D1B7-B5F31CB3AC0F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157D77D-FF07-C3BE-073C-BEE0EB43FFA5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1D547B0-8AA8-36C8-A240-8AE3C8FEF695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759F46-F25F-E5B7-1F96-AC4C4451B353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459F9800-4F91-2E0B-AE36-6D360B7C1849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05AF8E0-A5D4-EE3F-3D8C-8F77B6BFCF5B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604375A-FBD7-DD65-8891-0B6E53D81F41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802EFE1-D417-211A-CFB1-C20DB3CDD5AB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E777FC3-6B74-8874-8873-18DC31F78B4E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6271A8A-B4A8-199F-DC31-FF7FF3E5702F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E3CEDE-5711-2C87-1A58-8C207B1B7A4D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40CF0B38-691D-BB74-231E-EA0E9E6EF475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6AA7172-9378-D7C2-C8DE-9BCCDE00ACE5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FEACE2-7E21-1A17-ED7C-A9D597AA0B6D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19F87FC-9389-ACEC-EE4F-A15ABA94FCEE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A97A090-E4C4-B30D-AECE-3678AA32671B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14BE68-E24A-6ED1-5D3D-1E2B9BEF5F6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06F2C46-AD38-E232-7CE9-86FFDDDD6942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87261674-50BC-885E-FA81-63EF12C85E88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C414A4-2290-1D0B-73ED-D96BAAF9C19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733AB39-C595-87A0-1B90-87EEF1B9AC45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A23F7173-CBA0-5F48-1C8A-206A2CA959DD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DAAC493-F01A-B284-DC56-895C8CD4E562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FF99AE81-2619-9A91-D06C-619D5CAB94AE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77AC0A4-534A-159C-B7B3-3E81A756FFFD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C8860DA-11F9-D7A5-1EF1-E4CFE894EC6A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9AE77298-4141-4B25-4C8A-BCA993B28C9E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B4ABA03F-2301-3DD4-5A9F-5240F79FB453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BAA199-CE94-B5E0-C4C0-E611EFF9FD28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BEDC839-2F10-E7B9-50E6-49365298ED0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5EF041B-D3BF-EDDA-42A5-D8E9BD7E2F60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8EFA0F-E661-22C5-114D-397405908644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6875046-97DE-F0E1-35C4-8100FBBB8188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C2DD9A5-5544-232B-F177-F5B9F9BFBF70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2B7DE4A-53AF-671C-9866-0540EE648ECF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C369384-AB63-E7DC-B98C-C56AE39D5AB3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E48D052-2084-1CCA-6A2C-8C08C766C496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83B48EE-5261-B832-5844-6479C4D85BC5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432B6E2B-7D06-588E-DA95-B3181C904383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1735138-F4F0-A129-B678-4E27B21D1FAE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1E7DA6BD-A185-2EB8-B5E2-AF389B48B0FF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6742BA7-3B75-5878-D40B-A0709E4D738E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2D28EBA0-8972-108A-2B85-FCBE144A73B7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0B4EFEA4-DFB7-4540-7BBB-1A30F3AE021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61E3BD4-9E03-B8A9-0F01-30412819095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572225D-46B7-1B87-61F0-64776C20F914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B9E06D4D-F7EE-FC28-65A5-FD01DA9ED73A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E98DB66-E1D7-B358-A179-CE683C6395A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4BCE1C49-BD22-EC95-09D3-4796EF3F1DC4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5C7A457-8342-61E8-E770-7FD79BD1E57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61825E8-6C4A-A28C-43F8-B5486A4A7B07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18B0421-9EDF-6846-DED0-4B9E62ADAB14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E506677-7BDB-9B94-F7E4-D8721D8DBAEE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BDBF537B-3717-A740-1E39-0853BF012B24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96ECD14-C7CA-3481-9BCE-AD055374FFA8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49E36931-EE6C-E943-9198-AF3DBE9F22C5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1863A63-34A2-2393-74B1-E630964E8B56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F470D2D7-4C18-631B-C881-6BB5E6AFA6E0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54580B5-87A4-A7D7-0EFB-008D0216CF21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7340204-B7DA-BF2B-E80D-5CE15CD388A4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3C6B977-A416-954A-A3BF-9170CB90E3B2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E1E12E64-0251-DECC-B4EB-010BD4658765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D4EEF49-3179-BE0E-1485-86FFEAE1DBF6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D98797E-486F-7585-975D-A88B5DA31FEC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3E7BB9-5CF6-248A-0AA6-8690234D077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F8672206-60E3-B6D4-08D1-BC433001D298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14D8B27-A026-2792-C648-E20E5AB8CF54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A2DA922-84BD-BE3F-26C3-17D5AA4FCBC7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E8FDEB55-F0AA-DFC4-E056-B9C62A05AF14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7F4F644-7F43-95D3-D130-E44CBC51686B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A7C74F61-A36F-61D6-959C-703D3CE1B5BF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27D325D-4C07-7FAB-FB48-12D4B8B09521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215AFBB3-DF30-2D16-18E6-2DC3C455377D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81393469-F2A2-E842-E70E-4A4C011F18B0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756F5D5E-AF52-E142-26AA-DC889132B75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C5AFB119-C774-1029-28F1-64810F4A1DD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5A81F7-BFA4-0D7E-C4D9-131FAE165562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C3BB806D-9985-D21E-ACAE-0B9AF5C035DD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4BBB40B-DB93-746A-CB44-6E88E818A59E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7CDF04A9-BA2B-AE92-16D4-8A58C1359D14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826E3C60-14E5-7776-8628-BBB23FAE59AE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CE65A16-1349-1429-2A8B-7431E233D91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CC5078A-761E-87C5-D17F-E7646AFA035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E1EFAF8-31D4-2EB6-F918-0213DF025F4D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E27C4C-094C-1FE1-6C0A-641B492EB415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93DB47A6-A1E9-2D15-434B-AE12EDA59BC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364B735-85DB-62D9-3C6C-58F8326B2BD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FD60A7B-547E-9066-146B-A9B9F5B7F2C8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sp>
        <p:nvSpPr>
          <p:cNvPr id="539" name="TextBox 538">
            <a:extLst>
              <a:ext uri="{FF2B5EF4-FFF2-40B4-BE49-F238E27FC236}">
                <a16:creationId xmlns:a16="http://schemas.microsoft.com/office/drawing/2014/main" id="{6B3B68E3-E3BC-C449-019D-A7381C50F855}"/>
              </a:ext>
            </a:extLst>
          </p:cNvPr>
          <p:cNvSpPr txBox="1"/>
          <p:nvPr/>
        </p:nvSpPr>
        <p:spPr>
          <a:xfrm>
            <a:off x="12425683" y="397356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Layers shown are routing layers, and should not be confused with laminate layers, each of which can contain multiple routing layers.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FBD33D77-395E-3386-BA2A-4BDD2B3F46C1}"/>
              </a:ext>
            </a:extLst>
          </p:cNvPr>
          <p:cNvSpPr txBox="1"/>
          <p:nvPr/>
        </p:nvSpPr>
        <p:spPr>
          <a:xfrm>
            <a:off x="12179231" y="5305793"/>
            <a:ext cx="2676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There is no restriction that each die (or package) must have the same number of routing layers as other die (packages) on the PCB.</a:t>
            </a: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F2157D6-648C-F6D3-509E-3D1E909BA48A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265E74F-08CB-DE7B-FB7E-5B18F05B29A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E7A85BC-0343-8955-B264-19AA19C18A46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>
            <a:extLst>
              <a:ext uri="{FF2B5EF4-FFF2-40B4-BE49-F238E27FC236}">
                <a16:creationId xmlns:a16="http://schemas.microsoft.com/office/drawing/2014/main" id="{2ACBF62C-471C-343E-DDB0-8F1E8963D577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80C811A6-4DAC-255E-ED09-5B24830550B2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6D5C955-999B-9E7D-9737-3472E39C43F6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A25B3AA-3E22-3DE1-31DF-25FA310DD61D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4AE27CF9-C2F3-09DC-A8EA-DDB87221C213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03E57F6-3D93-A44E-94F8-EED8257C951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A8F824F5-07EE-268D-6C44-DFACC6BCBAE9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462821FF-5E2E-2C4B-0975-389BF135C721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37721059-EB3F-D917-9873-EA7BB4EC777F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5726C4D6-11E1-AC4B-4699-65573F4B670B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674E83A-909A-D8F3-AE0E-412160FF53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E7DC0C4A-95F6-3752-BEA4-1FCDD94C65E7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id="{6FA35D04-6351-776A-F43B-BD248EEBD3AB}"/>
              </a:ext>
            </a:extLst>
          </p:cNvPr>
          <p:cNvSpPr txBox="1"/>
          <p:nvPr/>
        </p:nvSpPr>
        <p:spPr>
          <a:xfrm>
            <a:off x="557141" y="-45716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917F545C-67BD-D880-D758-4CB925FD4CC7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2A3003A6-A974-8A6E-CF69-353F1D319344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3E81922-2AD7-BFF3-2F62-5A3A32258399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B756B2AA-D805-7189-7704-3FF98C6433CB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59323231-DF3B-09EC-6DBB-DD849D6F9ECD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296B51E4-ED66-2F0E-0279-E34D74647431}"/>
              </a:ext>
            </a:extLst>
          </p:cNvPr>
          <p:cNvSpPr txBox="1"/>
          <p:nvPr/>
        </p:nvSpPr>
        <p:spPr>
          <a:xfrm>
            <a:off x="516059" y="3665786"/>
            <a:ext cx="407163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869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84C2AF-72B9-582B-075A-A878E6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85" y="0"/>
            <a:ext cx="1054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0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B96F553-4A7F-BE24-9B26-E8A9541782DB}"/>
              </a:ext>
            </a:extLst>
          </p:cNvPr>
          <p:cNvCxnSpPr>
            <a:cxnSpLocks/>
          </p:cNvCxnSpPr>
          <p:nvPr/>
        </p:nvCxnSpPr>
        <p:spPr>
          <a:xfrm flipH="1" flipV="1">
            <a:off x="2033764" y="861104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72958-37A3-2993-1617-DC2F761DA929}"/>
              </a:ext>
            </a:extLst>
          </p:cNvPr>
          <p:cNvCxnSpPr>
            <a:cxnSpLocks/>
          </p:cNvCxnSpPr>
          <p:nvPr/>
        </p:nvCxnSpPr>
        <p:spPr>
          <a:xfrm>
            <a:off x="2033764" y="1229835"/>
            <a:ext cx="36576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63BE8D-03AE-7986-EE10-C2686C245F02}"/>
              </a:ext>
            </a:extLst>
          </p:cNvPr>
          <p:cNvSpPr txBox="1"/>
          <p:nvPr/>
        </p:nvSpPr>
        <p:spPr>
          <a:xfrm>
            <a:off x="2370161" y="1143591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ED0C6-6896-9DA4-A8BE-961F252A7485}"/>
              </a:ext>
            </a:extLst>
          </p:cNvPr>
          <p:cNvSpPr txBox="1"/>
          <p:nvPr/>
        </p:nvSpPr>
        <p:spPr>
          <a:xfrm>
            <a:off x="1964787" y="611234"/>
            <a:ext cx="102592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CF043-D8AA-7127-90FF-71F2DA81419D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2F0D32B-19DE-839F-7B89-A98345CCF160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1257295A-0F37-36E9-4313-AFB3EC45AEC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F1FBE65-9C1F-409A-B16A-032B0220B00C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14ACEF37-FBE9-6ADA-E1F1-3B3797DF689B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B97420-545C-A35C-D0D2-4F0467D29CB8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F96B7B-0121-0280-F042-B5863A580030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F62CEB-D795-F652-B2D9-6C2CD26FAD22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0FEA89A-CC06-D2B7-45E6-4FB0C33D6E5F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0B21FB7-432A-4EDA-976E-F6B882B16C12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D27B89-58DA-9046-9193-C0B4AB6F7544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809F43-D3CE-BF63-0BE9-AA3A55E387E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888D80-1033-59E1-1B41-397A66FF207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310B2D-E66B-13EE-8480-F306BEC37C38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61D10425-180C-9573-C6C8-9DE1D5EE4FF4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25FEEB1-AAD6-68D3-1EB2-2900C8702E9D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FAF05F-E794-3DDD-2D44-EDD0475D9C51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D6458DD-ABE4-B934-8BF3-A39F35CD605E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8A0ECD-4816-5C59-789B-750D5A75D748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D460F27B-E27D-7765-02C3-F88C96970AFB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C0DB509-7E3D-A948-A013-EF3DD0A8793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8B159345-71A2-D8D8-D8CD-D9233CE56D57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BF0E1B6-439E-BFE2-A3E6-5D5771323F30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3028FC-6FE1-592C-9673-AF4D438F1106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9248F79-8401-FE01-79C6-661B7045F2D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AAD7996-9741-69BB-A42E-3B86CF33191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302B8AC-3DB5-6683-BEED-C4AE488A19E5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A58D43-D5C9-AF84-CD23-C444F1B6B2FB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812B9B-7025-C7A6-9BB7-AA7F49020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4E6A0-009C-38CB-D1B2-FB8A7499B6EE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3E6F02-AE85-4D5D-B6B1-3C84149F0C94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A7DAEF9-F690-CFCE-916D-ED45F3ABCC72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8D9002-F531-C7F7-C73C-5C03F6B75003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31E3454E-CEEB-726B-353D-23CAE32ED2BD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407B91A-77BF-7A44-953B-804841CE824E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21786C-C5E2-2139-A598-9213810E4135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513470-F6A0-8E0D-94FA-25572792E90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D851EE-8428-E9BF-A053-F128887DEEED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D4698-1C4C-7F06-764C-DD0E064A51B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65CF8F2-7C4E-3C5D-587B-0507A7B04DD2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F87A81-E9C6-9D2D-4ABE-338B4CD905E6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8B5551-1315-C816-E718-4EA6E7A51419}"/>
              </a:ext>
            </a:extLst>
          </p:cNvPr>
          <p:cNvGrpSpPr/>
          <p:nvPr/>
        </p:nvGrpSpPr>
        <p:grpSpPr>
          <a:xfrm>
            <a:off x="530944" y="1518200"/>
            <a:ext cx="3071312" cy="1759552"/>
            <a:chOff x="540788" y="3083376"/>
            <a:chExt cx="3071312" cy="17595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4267DB-6295-462D-9BA5-8915EF9135E0}"/>
                </a:ext>
              </a:extLst>
            </p:cNvPr>
            <p:cNvSpPr/>
            <p:nvPr/>
          </p:nvSpPr>
          <p:spPr>
            <a:xfrm>
              <a:off x="540788" y="3327638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79B152E-23D3-135F-37F4-AC359849895B}"/>
                </a:ext>
              </a:extLst>
            </p:cNvPr>
            <p:cNvSpPr/>
            <p:nvPr/>
          </p:nvSpPr>
          <p:spPr>
            <a:xfrm>
              <a:off x="91290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54F249-91B5-1CAE-6383-B4BBA2DEE60B}"/>
                </a:ext>
              </a:extLst>
            </p:cNvPr>
            <p:cNvSpPr/>
            <p:nvPr/>
          </p:nvSpPr>
          <p:spPr>
            <a:xfrm>
              <a:off x="1697763" y="3765385"/>
              <a:ext cx="380088" cy="588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DF2B8C-191E-18DD-FFFD-340CD61E5E6A}"/>
                </a:ext>
              </a:extLst>
            </p:cNvPr>
            <p:cNvSpPr/>
            <p:nvPr/>
          </p:nvSpPr>
          <p:spPr>
            <a:xfrm>
              <a:off x="2734082" y="3879685"/>
              <a:ext cx="441047" cy="396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09AB356-4B2B-57EC-4B16-C43596D37338}"/>
                </a:ext>
              </a:extLst>
            </p:cNvPr>
            <p:cNvSpPr txBox="1"/>
            <p:nvPr/>
          </p:nvSpPr>
          <p:spPr>
            <a:xfrm>
              <a:off x="548084" y="3083376"/>
              <a:ext cx="2852063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routing layer on dies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81BC8F4-0BE9-FBEC-3B85-BC065761FB6B}"/>
              </a:ext>
            </a:extLst>
          </p:cNvPr>
          <p:cNvGrpSpPr/>
          <p:nvPr/>
        </p:nvGrpSpPr>
        <p:grpSpPr>
          <a:xfrm>
            <a:off x="4357724" y="1519088"/>
            <a:ext cx="3071312" cy="1747601"/>
            <a:chOff x="3946115" y="3095328"/>
            <a:chExt cx="3071312" cy="17476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CD338BE-4A4B-D692-623A-BBF1EDD428A8}"/>
                </a:ext>
              </a:extLst>
            </p:cNvPr>
            <p:cNvSpPr/>
            <p:nvPr/>
          </p:nvSpPr>
          <p:spPr>
            <a:xfrm>
              <a:off x="3946115" y="3327639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92BF0D4-C2C2-C261-7060-81D8B5DAD2F8}"/>
                </a:ext>
              </a:extLst>
            </p:cNvPr>
            <p:cNvSpPr/>
            <p:nvPr/>
          </p:nvSpPr>
          <p:spPr>
            <a:xfrm>
              <a:off x="4135250" y="3572890"/>
              <a:ext cx="1592579" cy="1038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6E9DB5-528F-F626-98AC-2D474D5700E9}"/>
                </a:ext>
              </a:extLst>
            </p:cNvPr>
            <p:cNvSpPr/>
            <p:nvPr/>
          </p:nvSpPr>
          <p:spPr>
            <a:xfrm>
              <a:off x="5948811" y="3582506"/>
              <a:ext cx="807719" cy="1021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227E8D26-4124-1F12-0954-205B213F55E7}"/>
                </a:ext>
              </a:extLst>
            </p:cNvPr>
            <p:cNvSpPr/>
            <p:nvPr/>
          </p:nvSpPr>
          <p:spPr>
            <a:xfrm rot="10800000">
              <a:off x="5611642" y="357289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10A9EB70-32E6-E100-DB2E-4508944D144A}"/>
                </a:ext>
              </a:extLst>
            </p:cNvPr>
            <p:cNvSpPr/>
            <p:nvPr/>
          </p:nvSpPr>
          <p:spPr>
            <a:xfrm rot="16200000">
              <a:off x="5613571" y="4498260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7F126DD-A016-ED62-146B-C44B1AA96FC1}"/>
                </a:ext>
              </a:extLst>
            </p:cNvPr>
            <p:cNvSpPr/>
            <p:nvPr/>
          </p:nvSpPr>
          <p:spPr>
            <a:xfrm rot="16200000">
              <a:off x="663765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7E56D31B-16FF-DB06-D387-D9C661F8F6B6}"/>
                </a:ext>
              </a:extLst>
            </p:cNvPr>
            <p:cNvSpPr/>
            <p:nvPr/>
          </p:nvSpPr>
          <p:spPr>
            <a:xfrm rot="10800000">
              <a:off x="6649563" y="3582506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8BA2F84-B161-444F-A84F-4202DB9805C2}"/>
                </a:ext>
              </a:extLst>
            </p:cNvPr>
            <p:cNvSpPr/>
            <p:nvPr/>
          </p:nvSpPr>
          <p:spPr>
            <a:xfrm rot="5400000">
              <a:off x="5946734" y="3582507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BD90D123-0632-11E7-EA0B-48B1EB7C5086}"/>
                </a:ext>
              </a:extLst>
            </p:cNvPr>
            <p:cNvSpPr/>
            <p:nvPr/>
          </p:nvSpPr>
          <p:spPr>
            <a:xfrm>
              <a:off x="5942972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C061030E-FC54-FB08-9777-B444FAACAC5B}"/>
                </a:ext>
              </a:extLst>
            </p:cNvPr>
            <p:cNvSpPr/>
            <p:nvPr/>
          </p:nvSpPr>
          <p:spPr>
            <a:xfrm rot="5400000">
              <a:off x="4134398" y="356696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4A1FA06-926A-211F-DD4B-86AD5AC7C132}"/>
                </a:ext>
              </a:extLst>
            </p:cNvPr>
            <p:cNvSpPr/>
            <p:nvPr/>
          </p:nvSpPr>
          <p:spPr>
            <a:xfrm>
              <a:off x="4134398" y="4492334"/>
              <a:ext cx="118872" cy="118872"/>
            </a:xfrm>
            <a:prstGeom prst="triangle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474400-6DD9-E1AE-709B-F3CB095368D8}"/>
                </a:ext>
              </a:extLst>
            </p:cNvPr>
            <p:cNvSpPr txBox="1"/>
            <p:nvPr/>
          </p:nvSpPr>
          <p:spPr>
            <a:xfrm>
              <a:off x="3976967" y="3095328"/>
              <a:ext cx="30023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 routing layers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60E0383-E82C-AB65-6995-4F13A5A60658}"/>
              </a:ext>
            </a:extLst>
          </p:cNvPr>
          <p:cNvGrpSpPr/>
          <p:nvPr/>
        </p:nvGrpSpPr>
        <p:grpSpPr>
          <a:xfrm>
            <a:off x="7744924" y="1513738"/>
            <a:ext cx="3071312" cy="1761390"/>
            <a:chOff x="7360416" y="3073918"/>
            <a:chExt cx="3071312" cy="17613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2BA186-038C-7997-EDC5-A104F315853E}"/>
                </a:ext>
              </a:extLst>
            </p:cNvPr>
            <p:cNvSpPr/>
            <p:nvPr/>
          </p:nvSpPr>
          <p:spPr>
            <a:xfrm>
              <a:off x="9133156" y="4728740"/>
              <a:ext cx="220982" cy="1005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41F8F4-928D-5157-54ED-C0998D8B6A33}"/>
                </a:ext>
              </a:extLst>
            </p:cNvPr>
            <p:cNvSpPr/>
            <p:nvPr/>
          </p:nvSpPr>
          <p:spPr>
            <a:xfrm>
              <a:off x="7360416" y="3320018"/>
              <a:ext cx="3071312" cy="15152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5F628D3-BE60-1287-5C47-BBBE0268EC2A}"/>
                </a:ext>
              </a:extLst>
            </p:cNvPr>
            <p:cNvSpPr txBox="1"/>
            <p:nvPr/>
          </p:nvSpPr>
          <p:spPr>
            <a:xfrm>
              <a:off x="7372151" y="3073918"/>
              <a:ext cx="266694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PCB routing layers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9E90A-3D97-5A22-18C0-1AC9D6DE8D1B}"/>
              </a:ext>
            </a:extLst>
          </p:cNvPr>
          <p:cNvGrpSpPr/>
          <p:nvPr/>
        </p:nvGrpSpPr>
        <p:grpSpPr>
          <a:xfrm>
            <a:off x="2670367" y="-464433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2E3D4F-B89F-6547-735F-C12375983DE1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3B5AC9-A683-8D68-F652-04505EA901A5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0F99F3-6B91-F63E-3DC0-153125E91CB3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E4D67A4-C302-ACBF-78D5-972191D44E99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DB7F725-BA9B-6FB8-FACF-5B11D47AF9A2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9355D7-3D11-6B08-1506-6801B012D063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8359A6C-9CFA-EB2C-2FDB-A22480C7FA26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D03AF8D-96FE-D1E8-AD6C-AB6B85FBADC3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6FA6-FA23-B062-1D67-FB65455C62F2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BE08EC4-8E29-AFDE-3945-BCFE820935C4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07E0A9D-F483-56FA-9D4B-D810C69C3149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B8A05CB-1165-1D13-1A95-BD7902C8824C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EFA984D-5558-DC7B-19CC-82926366AACA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36B246-D2AB-2B92-A8DE-FDD9CE75DB7C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8C9A2B-4857-F8A6-4AFC-FA7EBBB03CA4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54DEA37-FFBC-9F86-CBF5-679846F0D61D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33B0AD6-2D81-C601-DC30-959ABC7F721B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BC601AC-785A-DAA2-4CC8-551B956E6596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EB51A30-2B83-A99E-6FB8-5157BF1CF1B5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EB91022-43D5-8BA4-1B81-CECE32BEBF92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3F76CFA-6DF4-958B-3FA8-1FEEA687CA86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ADED94F-EBB2-9536-6B41-EFADF3E2CA4F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95D489C-92DE-BA45-A217-2C0E94A7EB94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C3FFE4-7AD0-A9A3-13E7-0504EF383AAF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3BDEB3-DC12-B880-54FA-31EF45C722D2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77AD33-2784-F5F4-4EC3-2FD06FA9F8B6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CCA1DDE-81C9-B35D-2246-0C6E5C4D7698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97EC4CA-0154-676A-0572-43501CC03B22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D5553A7-AC40-AD62-8848-EDC7A4F4D9E7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5FA731C-4B6E-24BE-7ECF-C4168D7F9C70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7D5AE9-6F22-5099-DC64-78D1508451D5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D1B3415-491A-FFE7-0B9C-9D681F4BD01B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A783088B-E0EC-489E-F7DE-DE84CEEDA614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DBB4AF9-613F-2AA0-A1E9-5CB3A219E4D9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943400C-4D8A-4F9D-FA84-B6765B5A52F4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0B46BE0-9A99-81C4-809E-A315A5A29243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4F3B262-F7EA-BEB1-0B74-DD60DB143E67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AB216FB-98CE-7896-70C2-15A62C31CB64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B31231A-E28B-B925-3159-D0EC29F126EE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2596D47-B3B2-3F5D-6C98-2FC63BED38A7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C0717A3-984F-62C0-98C2-1C6464A82E63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218F790E-1002-4C4B-2008-775A1CCC00B8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476FED1-4F4F-E2BE-1F69-863E9D4F5AF4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4291422-A44D-7EDF-23A1-3EB06EA66591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2EF4625-75E8-1642-B119-EA7E31EA107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557310A-530B-1944-B226-19AD9BE1E68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4728A7BE-B7A1-D414-5D03-0E36CC152070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A5A6EA86-3782-A699-0D16-030AF6B2F552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B3B3D523-E976-84C7-C717-3D640018B665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CF16CF9-706C-897C-B391-95BDFF984B06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1F2A18B-3B01-1308-9114-A2051341CEDB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6B9C72B-F542-9276-4BBA-3C5698934BF2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394986C-8A1E-287C-AC65-D2FE90202069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1E7C43-412C-09E3-1939-CDD674B4F60C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A08D1D7-6C9B-2A72-A85A-C38EDBD11066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137B76-C516-BC50-09A4-F155B462A478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731416F-D978-BF8C-73DF-D4CAB42E8347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3E6C23B1-D82F-AF91-C4D2-EEABC980D857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D83DA720-62C3-C22B-D9D1-4ED36EA983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CC56A3AA-E3BE-ACF2-273D-FC9F89A5B0D3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FABDDAE4-B482-8D96-B19A-C3DE42937C67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F46107-5E31-2AE1-053C-96C68B75294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7259AAA5-CCD5-70CF-0931-0C09A353BCAE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EE71D12-4421-ABD5-75C5-149C5AF63410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C33E80-9860-767B-C5C9-DBDAC15A14C3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EFD357E0-1F45-5B59-E475-EB897288D636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C5EC8E1-AE39-A41D-D590-6778977A0551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3C49D3-91A8-15C0-6781-24C31699E389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CA2CBDB2-0940-F4A8-D114-557B8AD0E42D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B1C9C59-E1E7-8125-BD93-E904E6FDDF7F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96DE953-EB55-CD5D-3439-A78A4F7CBC4C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2D6CF143-E098-37EB-4D4A-BF3EE02CCADC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FC3CB4D-66BC-0C21-0261-ACE46FC87FB3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BA7401-A11D-2670-2292-75AC8DFD5240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FFCF5E-5687-62B7-35AE-C1E0C0304689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88EF91-663B-4312-B375-A3259E6727FD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BD7A831-7C50-B6D3-7547-3600AD7E1855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BCAD18E-D106-BEE7-26E8-9ED3DBBAB0FE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5F40F97-7D74-E9FB-2974-6D2A5B292778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484AAC9-9E64-0497-341F-336C80DE172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A371D55-73D1-9097-C1A2-F74A30A9181D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51DE45-FD31-C535-77C4-67EF49A78C25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3E0CAC7-9FF3-87D8-B398-8B4B7A6B1161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9980478-7E25-8B48-C826-159D4F65BAE7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FF8A193-04C0-303D-BD37-B9B467FCBFE6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BE2383F-1B17-310F-0550-ECF41939448A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6A591D6-A074-8E63-D721-AC2DFC6AFE35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790B9D3-A134-FAF2-6B11-DDCA66C78F8D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7E0F74-30FB-FA29-0899-AF0D3BA2CEAF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C409333-5A28-68E4-4D7D-7B90A0009F96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121208A-CCAB-73B6-224A-F93B038FE85B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D24709-DC31-CC98-FCFF-6CA1736E6F58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70B1092-C0FD-A1B7-6D04-C0CDEC482F4E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EE54138-323F-AA92-59F2-D2AE15A9638F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7FB4BC2-4DEC-E30B-6E71-B01B14CBEAC3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4AEA02C-392D-8805-B4B7-2B1AD2F1BA74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3FF6D97-543F-94BA-394C-77DB44AFA06F}"/>
              </a:ext>
            </a:extLst>
          </p:cNvPr>
          <p:cNvGrpSpPr/>
          <p:nvPr/>
        </p:nvGrpSpPr>
        <p:grpSpPr>
          <a:xfrm>
            <a:off x="8508054" y="-462013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8D4367-AA49-53C1-B71F-B9CE34E1F1B9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D6C6779-D706-8678-DB6B-75C64D7A7EEF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BA64192-4AF9-B59D-1B34-B242B7AC864B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3AD1B6A-CC6A-78E2-8B0A-DAE2378E1AC9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73B2201-6A1F-8CA5-81D8-D0F188947481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3ECCB6D-EB11-9CB8-28F7-D890AF3B1EAA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16D9C9E-29EB-7F30-DBAD-653C828D8DB2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02AEF6C-F0CC-2E9D-4DD9-63E45230EB8F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F10FF04-B41F-A27D-3F50-805C1F4A8F69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C032BB-958E-235C-6E17-469E92F0496B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5C8D4E5-A49A-9BC1-9081-BCB486E940BA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052748-1F9C-7603-63F8-C046B6F38868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C5EF80-6C21-5F4E-16F8-4460DA6444A7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3C09411-4E9E-DF4B-D386-207D23A9D96F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93CBE72-8C12-2FAC-952E-5978D53AC1D1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8D5C7F7-C6F1-FB7F-1261-0F332A51DC75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C0C738D-1F73-D40D-E2FC-D38E124CB89E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A45A03A-F610-B938-435D-BE3CB19CEE6E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68BC74E-1E87-7805-9786-7713737ACA28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211818D-C170-288F-199A-AEFA7676E828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DD77B5-874F-E9CE-38F8-6AAF3154CC35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341D315-0B63-5121-601B-30DC220C4F65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29264F4-F9C8-7ADD-732E-F446D6BAFB69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1A2E4B4-DE81-9F42-6BBB-AD7488507E51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AE0A656-5B56-9328-C18B-673502B16B8C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0275478-040E-CEFE-7C20-A25A9241652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3A04E40-2E00-76CD-6F8C-CAF8F070A870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4F2C3B1-B95A-3B4C-F1B1-237BA699F0CC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3ED3E3A-06CC-92F0-3272-23885DAFE8D4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7071D57-513B-E1DB-D5EA-7C9CFC16EC8B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5A61145-4E86-6470-A15F-CE27853531D9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41D34E4-B458-A6C7-A71D-104D85BFA5E9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9E63129-5717-A2FE-D225-BDD628620566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EFB0130-374F-3384-C654-C1E95E3D4C9A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F745C6-76FD-EC1A-EC95-355ADF96AF50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4798AC9F-316E-9A12-554A-08E567D0CA57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D04301-915B-0BB6-1CF2-35316FC3CAFF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3431473-3CE8-3695-BDAD-880FD1F8659F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99F1366-CB3C-7ECE-1FC4-57C9651893F8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843CAA0A-1926-E201-E06E-4A7D3068AF71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9A69054-A10A-2548-95CC-94839816796D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E1A8D9-4187-DDF4-8DDA-E95C50930915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ADF8BBA-12C6-C15E-925B-9BFE1DF04F24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FD98A42-2B0A-7516-873E-14846DD8623C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9AF1062-03F5-7CB6-7707-45B6B576686F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46C7E3C-EE3E-7F02-686D-646F38CBB12D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6B80D8B-A352-ADE4-570D-2C1D0C80F7D1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167DDB2-40E5-711A-F6E9-C26C9E3F7DE8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119E93E-FEDD-88B6-CD68-5A8A1687DF9E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43D4BC4-B93A-DDC7-C7B5-BF9B479FF3AF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CA1CC7AE-2601-1868-2318-64D03E168C8B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FFD3061-0DB8-D9A7-D215-992462B3041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AB99CA-5CBE-8630-5B4B-38CCAE53FA25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7252BF6-2723-26DF-A9E1-B72E8A3C39B6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053B0D-64F3-85C1-12F4-51D9F6A2AD23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AF5CE72-E5D8-8BA5-1C12-A6816E730A24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CA1B1062-FC68-8916-6E8C-1EF1AC19717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15A91AF-48F0-217E-8A97-D5CA7BC4370A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C047FC2-35FA-DC28-4306-26B27B14F115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43E120D-3D44-09F4-34EC-6B5ECED6E35F}"/>
              </a:ext>
            </a:extLst>
          </p:cNvPr>
          <p:cNvGrpSpPr/>
          <p:nvPr/>
        </p:nvGrpSpPr>
        <p:grpSpPr>
          <a:xfrm>
            <a:off x="1127648" y="2724150"/>
            <a:ext cx="2134026" cy="2067940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1DFCCF2-8047-0B36-D2EE-D22A79BCDF9A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FDD6BDC-DBC9-D0BC-0E41-D57C75E3C5F9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F18221E-0805-3278-F126-6C7A5313A535}"/>
              </a:ext>
            </a:extLst>
          </p:cNvPr>
          <p:cNvGrpSpPr/>
          <p:nvPr/>
        </p:nvGrpSpPr>
        <p:grpSpPr>
          <a:xfrm>
            <a:off x="6915041" y="2805164"/>
            <a:ext cx="700023" cy="2374520"/>
            <a:chOff x="6915041" y="2805164"/>
            <a:chExt cx="700023" cy="237452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A779AE2-4841-9455-218D-27D293CFD4B1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C591FBC-A8C5-660E-4568-EA0F8133902C}"/>
                </a:ext>
              </a:extLst>
            </p:cNvPr>
            <p:cNvSpPr/>
            <p:nvPr/>
          </p:nvSpPr>
          <p:spPr>
            <a:xfrm>
              <a:off x="6934537" y="2813856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1F9324-F5E8-4D54-6586-98CE51E4A463}"/>
              </a:ext>
            </a:extLst>
          </p:cNvPr>
          <p:cNvGrpSpPr/>
          <p:nvPr/>
        </p:nvGrpSpPr>
        <p:grpSpPr>
          <a:xfrm>
            <a:off x="7736920" y="2622456"/>
            <a:ext cx="569911" cy="1579540"/>
            <a:chOff x="7736920" y="2622456"/>
            <a:chExt cx="569911" cy="1579540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735588-AD60-393A-7141-39971E990486}"/>
                </a:ext>
              </a:extLst>
            </p:cNvPr>
            <p:cNvSpPr/>
            <p:nvPr/>
          </p:nvSpPr>
          <p:spPr>
            <a:xfrm flipH="1">
              <a:off x="7736920" y="2622456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9AAB206-03F1-7EC3-17A5-F47C4D7B7173}"/>
                </a:ext>
              </a:extLst>
            </p:cNvPr>
            <p:cNvSpPr/>
            <p:nvPr/>
          </p:nvSpPr>
          <p:spPr>
            <a:xfrm flipH="1">
              <a:off x="7767480" y="2626712"/>
              <a:ext cx="539351" cy="1575284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100673 w 388901"/>
                <a:gd name="connsiteY0" fmla="*/ 0 h 1926776"/>
                <a:gd name="connsiteX1" fmla="*/ 288681 w 388901"/>
                <a:gd name="connsiteY1" fmla="*/ 429945 h 1926776"/>
                <a:gd name="connsiteX2" fmla="*/ 388736 w 388901"/>
                <a:gd name="connsiteY2" fmla="*/ 1002322 h 1926776"/>
                <a:gd name="connsiteX3" fmla="*/ 0 w 388901"/>
                <a:gd name="connsiteY3" fmla="*/ 1926776 h 1926776"/>
                <a:gd name="connsiteX0" fmla="*/ 100673 w 388967"/>
                <a:gd name="connsiteY0" fmla="*/ 0 h 1926776"/>
                <a:gd name="connsiteX1" fmla="*/ 288681 w 388967"/>
                <a:gd name="connsiteY1" fmla="*/ 429945 h 1926776"/>
                <a:gd name="connsiteX2" fmla="*/ 388736 w 388967"/>
                <a:gd name="connsiteY2" fmla="*/ 1002322 h 1926776"/>
                <a:gd name="connsiteX3" fmla="*/ 0 w 388967"/>
                <a:gd name="connsiteY3" fmla="*/ 1926776 h 1926776"/>
                <a:gd name="connsiteX0" fmla="*/ 0 w 404637"/>
                <a:gd name="connsiteY0" fmla="*/ 0 h 1926776"/>
                <a:gd name="connsiteX1" fmla="*/ 304352 w 404637"/>
                <a:gd name="connsiteY1" fmla="*/ 429945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404637"/>
                <a:gd name="connsiteY0" fmla="*/ 0 h 1926776"/>
                <a:gd name="connsiteX1" fmla="*/ 323742 w 404637"/>
                <a:gd name="connsiteY1" fmla="*/ 490956 h 1926776"/>
                <a:gd name="connsiteX2" fmla="*/ 404407 w 404637"/>
                <a:gd name="connsiteY2" fmla="*/ 1002322 h 1926776"/>
                <a:gd name="connsiteX3" fmla="*/ 15671 w 404637"/>
                <a:gd name="connsiteY3" fmla="*/ 1926776 h 1926776"/>
                <a:gd name="connsiteX0" fmla="*/ 0 w 365900"/>
                <a:gd name="connsiteY0" fmla="*/ 0 h 1926776"/>
                <a:gd name="connsiteX1" fmla="*/ 323742 w 365900"/>
                <a:gd name="connsiteY1" fmla="*/ 490956 h 1926776"/>
                <a:gd name="connsiteX2" fmla="*/ 365625 w 365900"/>
                <a:gd name="connsiteY2" fmla="*/ 1200607 h 1926776"/>
                <a:gd name="connsiteX3" fmla="*/ 15671 w 365900"/>
                <a:gd name="connsiteY3" fmla="*/ 1926776 h 1926776"/>
                <a:gd name="connsiteX0" fmla="*/ 0 w 365625"/>
                <a:gd name="connsiteY0" fmla="*/ 0 h 1926776"/>
                <a:gd name="connsiteX1" fmla="*/ 323742 w 365625"/>
                <a:gd name="connsiteY1" fmla="*/ 490956 h 1926776"/>
                <a:gd name="connsiteX2" fmla="*/ 365625 w 365625"/>
                <a:gd name="connsiteY2" fmla="*/ 1200607 h 1926776"/>
                <a:gd name="connsiteX3" fmla="*/ 15671 w 365625"/>
                <a:gd name="connsiteY3" fmla="*/ 1926776 h 1926776"/>
                <a:gd name="connsiteX0" fmla="*/ 0 w 375852"/>
                <a:gd name="connsiteY0" fmla="*/ 0 h 1926776"/>
                <a:gd name="connsiteX1" fmla="*/ 323742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75852"/>
                <a:gd name="connsiteY0" fmla="*/ 0 h 1926776"/>
                <a:gd name="connsiteX1" fmla="*/ 323743 w 375852"/>
                <a:gd name="connsiteY1" fmla="*/ 490956 h 1926776"/>
                <a:gd name="connsiteX2" fmla="*/ 365625 w 375852"/>
                <a:gd name="connsiteY2" fmla="*/ 1200607 h 1926776"/>
                <a:gd name="connsiteX3" fmla="*/ 15671 w 375852"/>
                <a:gd name="connsiteY3" fmla="*/ 1926776 h 1926776"/>
                <a:gd name="connsiteX0" fmla="*/ 0 w 395815"/>
                <a:gd name="connsiteY0" fmla="*/ 0 h 1857050"/>
                <a:gd name="connsiteX1" fmla="*/ 323743 w 395815"/>
                <a:gd name="connsiteY1" fmla="*/ 490956 h 1857050"/>
                <a:gd name="connsiteX2" fmla="*/ 365625 w 395815"/>
                <a:gd name="connsiteY2" fmla="*/ 1200607 h 1857050"/>
                <a:gd name="connsiteX3" fmla="*/ 303764 w 395815"/>
                <a:gd name="connsiteY3" fmla="*/ 1857050 h 1857050"/>
                <a:gd name="connsiteX0" fmla="*/ 0 w 375852"/>
                <a:gd name="connsiteY0" fmla="*/ 0 h 1857050"/>
                <a:gd name="connsiteX1" fmla="*/ 323743 w 375852"/>
                <a:gd name="connsiteY1" fmla="*/ 490956 h 1857050"/>
                <a:gd name="connsiteX2" fmla="*/ 365625 w 375852"/>
                <a:gd name="connsiteY2" fmla="*/ 1200607 h 1857050"/>
                <a:gd name="connsiteX3" fmla="*/ 303764 w 375852"/>
                <a:gd name="connsiteY3" fmla="*/ 1857050 h 1857050"/>
                <a:gd name="connsiteX0" fmla="*/ 0 w 414144"/>
                <a:gd name="connsiteY0" fmla="*/ 0 h 1857050"/>
                <a:gd name="connsiteX1" fmla="*/ 323743 w 414144"/>
                <a:gd name="connsiteY1" fmla="*/ 490956 h 1857050"/>
                <a:gd name="connsiteX2" fmla="*/ 409946 w 414144"/>
                <a:gd name="connsiteY2" fmla="*/ 991427 h 1857050"/>
                <a:gd name="connsiteX3" fmla="*/ 303764 w 414144"/>
                <a:gd name="connsiteY3" fmla="*/ 1857050 h 1857050"/>
                <a:gd name="connsiteX0" fmla="*/ 0 w 594659"/>
                <a:gd name="connsiteY0" fmla="*/ 0 h 1944208"/>
                <a:gd name="connsiteX1" fmla="*/ 501030 w 594659"/>
                <a:gd name="connsiteY1" fmla="*/ 578114 h 1944208"/>
                <a:gd name="connsiteX2" fmla="*/ 587233 w 594659"/>
                <a:gd name="connsiteY2" fmla="*/ 1078585 h 1944208"/>
                <a:gd name="connsiteX3" fmla="*/ 481051 w 594659"/>
                <a:gd name="connsiteY3" fmla="*/ 1944208 h 1944208"/>
                <a:gd name="connsiteX0" fmla="*/ 0 w 588457"/>
                <a:gd name="connsiteY0" fmla="*/ 0 h 1944208"/>
                <a:gd name="connsiteX1" fmla="*/ 345904 w 588457"/>
                <a:gd name="connsiteY1" fmla="*/ 560681 h 1944208"/>
                <a:gd name="connsiteX2" fmla="*/ 587233 w 588457"/>
                <a:gd name="connsiteY2" fmla="*/ 1078585 h 1944208"/>
                <a:gd name="connsiteX3" fmla="*/ 481051 w 588457"/>
                <a:gd name="connsiteY3" fmla="*/ 1944208 h 1944208"/>
                <a:gd name="connsiteX0" fmla="*/ 0 w 520384"/>
                <a:gd name="connsiteY0" fmla="*/ 0 h 1944208"/>
                <a:gd name="connsiteX1" fmla="*/ 345904 w 520384"/>
                <a:gd name="connsiteY1" fmla="*/ 560681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520384"/>
                <a:gd name="connsiteY0" fmla="*/ 0 h 1944208"/>
                <a:gd name="connsiteX1" fmla="*/ 190777 w 520384"/>
                <a:gd name="connsiteY1" fmla="*/ 578114 h 1944208"/>
                <a:gd name="connsiteX2" fmla="*/ 454268 w 520384"/>
                <a:gd name="connsiteY2" fmla="*/ 1113448 h 1944208"/>
                <a:gd name="connsiteX3" fmla="*/ 481051 w 520384"/>
                <a:gd name="connsiteY3" fmla="*/ 1944208 h 1944208"/>
                <a:gd name="connsiteX0" fmla="*/ 0 w 808475"/>
                <a:gd name="connsiteY0" fmla="*/ 0 h 1891913"/>
                <a:gd name="connsiteX1" fmla="*/ 478868 w 808475"/>
                <a:gd name="connsiteY1" fmla="*/ 525819 h 1891913"/>
                <a:gd name="connsiteX2" fmla="*/ 742359 w 808475"/>
                <a:gd name="connsiteY2" fmla="*/ 1061153 h 1891913"/>
                <a:gd name="connsiteX3" fmla="*/ 769142 w 808475"/>
                <a:gd name="connsiteY3" fmla="*/ 1891913 h 1891913"/>
                <a:gd name="connsiteX0" fmla="*/ 0 w 817254"/>
                <a:gd name="connsiteY0" fmla="*/ 0 h 1891913"/>
                <a:gd name="connsiteX1" fmla="*/ 478868 w 817254"/>
                <a:gd name="connsiteY1" fmla="*/ 525819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78868 w 817256"/>
                <a:gd name="connsiteY1" fmla="*/ 525819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817254"/>
                <a:gd name="connsiteY0" fmla="*/ 0 h 1891913"/>
                <a:gd name="connsiteX1" fmla="*/ 420695 w 817254"/>
                <a:gd name="connsiteY1" fmla="*/ 457182 h 1891913"/>
                <a:gd name="connsiteX2" fmla="*/ 742359 w 817254"/>
                <a:gd name="connsiteY2" fmla="*/ 1061153 h 1891913"/>
                <a:gd name="connsiteX3" fmla="*/ 769142 w 817254"/>
                <a:gd name="connsiteY3" fmla="*/ 1891913 h 1891913"/>
                <a:gd name="connsiteX0" fmla="*/ 0 w 817256"/>
                <a:gd name="connsiteY0" fmla="*/ 0 h 1891913"/>
                <a:gd name="connsiteX1" fmla="*/ 420695 w 817256"/>
                <a:gd name="connsiteY1" fmla="*/ 457182 h 1891913"/>
                <a:gd name="connsiteX2" fmla="*/ 742359 w 817256"/>
                <a:gd name="connsiteY2" fmla="*/ 1061153 h 1891913"/>
                <a:gd name="connsiteX3" fmla="*/ 769142 w 817256"/>
                <a:gd name="connsiteY3" fmla="*/ 1891913 h 1891913"/>
                <a:gd name="connsiteX0" fmla="*/ 0 w 795738"/>
                <a:gd name="connsiteY0" fmla="*/ 0 h 1891913"/>
                <a:gd name="connsiteX1" fmla="*/ 420695 w 795738"/>
                <a:gd name="connsiteY1" fmla="*/ 457182 h 1891913"/>
                <a:gd name="connsiteX2" fmla="*/ 742359 w 795738"/>
                <a:gd name="connsiteY2" fmla="*/ 1061153 h 1891913"/>
                <a:gd name="connsiteX3" fmla="*/ 769142 w 795738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87615"/>
                <a:gd name="connsiteY0" fmla="*/ 0 h 1891913"/>
                <a:gd name="connsiteX1" fmla="*/ 420695 w 787615"/>
                <a:gd name="connsiteY1" fmla="*/ 457182 h 1891913"/>
                <a:gd name="connsiteX2" fmla="*/ 693881 w 787615"/>
                <a:gd name="connsiteY2" fmla="*/ 931505 h 1891913"/>
                <a:gd name="connsiteX3" fmla="*/ 769142 w 787615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420695 w 791282"/>
                <a:gd name="connsiteY1" fmla="*/ 457182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352827 w 791282"/>
                <a:gd name="connsiteY1" fmla="*/ 365665 h 1891913"/>
                <a:gd name="connsiteX2" fmla="*/ 693881 w 791282"/>
                <a:gd name="connsiteY2" fmla="*/ 931505 h 1891913"/>
                <a:gd name="connsiteX3" fmla="*/ 769142 w 791282"/>
                <a:gd name="connsiteY3" fmla="*/ 1891913 h 1891913"/>
                <a:gd name="connsiteX0" fmla="*/ 0 w 791282"/>
                <a:gd name="connsiteY0" fmla="*/ 0 h 1891913"/>
                <a:gd name="connsiteX1" fmla="*/ 693881 w 791282"/>
                <a:gd name="connsiteY1" fmla="*/ 931505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791282"/>
                <a:gd name="connsiteY0" fmla="*/ 0 h 1891913"/>
                <a:gd name="connsiteX1" fmla="*/ 693881 w 791282"/>
                <a:gd name="connsiteY1" fmla="*/ 839989 h 1891913"/>
                <a:gd name="connsiteX2" fmla="*/ 769142 w 791282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  <a:gd name="connsiteX0" fmla="*/ 0 w 823498"/>
                <a:gd name="connsiteY0" fmla="*/ 0 h 1891913"/>
                <a:gd name="connsiteX1" fmla="*/ 693881 w 823498"/>
                <a:gd name="connsiteY1" fmla="*/ 839989 h 1891913"/>
                <a:gd name="connsiteX2" fmla="*/ 769142 w 823498"/>
                <a:gd name="connsiteY2" fmla="*/ 1891913 h 1891913"/>
                <a:gd name="connsiteX0" fmla="*/ 0 w 823500"/>
                <a:gd name="connsiteY0" fmla="*/ 0 h 1891913"/>
                <a:gd name="connsiteX1" fmla="*/ 693881 w 823500"/>
                <a:gd name="connsiteY1" fmla="*/ 839989 h 1891913"/>
                <a:gd name="connsiteX2" fmla="*/ 769142 w 823500"/>
                <a:gd name="connsiteY2" fmla="*/ 1891913 h 189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00" h="1891913">
                  <a:moveTo>
                    <a:pt x="0" y="0"/>
                  </a:moveTo>
                  <a:cubicBezTo>
                    <a:pt x="222122" y="201691"/>
                    <a:pt x="391174" y="280628"/>
                    <a:pt x="693881" y="839989"/>
                  </a:cubicBezTo>
                  <a:cubicBezTo>
                    <a:pt x="877031" y="1327749"/>
                    <a:pt x="830439" y="1445287"/>
                    <a:pt x="769142" y="1891913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C8D9A71E-33A9-8DF5-823A-F7E3BDB0B958}"/>
              </a:ext>
            </a:extLst>
          </p:cNvPr>
          <p:cNvGrpSpPr/>
          <p:nvPr/>
        </p:nvGrpSpPr>
        <p:grpSpPr>
          <a:xfrm>
            <a:off x="10463977" y="1063589"/>
            <a:ext cx="751004" cy="3443013"/>
            <a:chOff x="10463977" y="1456788"/>
            <a:chExt cx="751004" cy="3049814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F742259-8E81-0CEA-E510-71A5C0317ED8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7615CB1-D460-2AE2-E47A-2C4601BD0FD7}"/>
                </a:ext>
              </a:extLst>
            </p:cNvPr>
            <p:cNvSpPr/>
            <p:nvPr/>
          </p:nvSpPr>
          <p:spPr>
            <a:xfrm>
              <a:off x="10485861" y="1458602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DFBB6C7-558C-0738-6A2B-2C25DAE68B76}"/>
              </a:ext>
            </a:extLst>
          </p:cNvPr>
          <p:cNvGrpSpPr/>
          <p:nvPr/>
        </p:nvGrpSpPr>
        <p:grpSpPr>
          <a:xfrm>
            <a:off x="3474735" y="915348"/>
            <a:ext cx="798383" cy="3502011"/>
            <a:chOff x="3474735" y="1160537"/>
            <a:chExt cx="798383" cy="3256822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22B1447-36E4-3AAD-2117-A8CEBFD4B54F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A5E8736-B4E5-AA47-061C-4386DF8313E3}"/>
                </a:ext>
              </a:extLst>
            </p:cNvPr>
            <p:cNvSpPr/>
            <p:nvPr/>
          </p:nvSpPr>
          <p:spPr>
            <a:xfrm>
              <a:off x="3495008" y="1166160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3EE4C4AA-5BAD-8DD6-E566-C468870A8801}"/>
              </a:ext>
            </a:extLst>
          </p:cNvPr>
          <p:cNvSpPr txBox="1"/>
          <p:nvPr/>
        </p:nvSpPr>
        <p:spPr>
          <a:xfrm>
            <a:off x="955642" y="2248212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D8DEB90-4E08-8120-89AB-F5D4B2A5FF4C}"/>
              </a:ext>
            </a:extLst>
          </p:cNvPr>
          <p:cNvSpPr txBox="1"/>
          <p:nvPr/>
        </p:nvSpPr>
        <p:spPr>
          <a:xfrm>
            <a:off x="1732079" y="2254151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#2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AD3680D-22CE-0600-1858-BE30B5F30168}"/>
              </a:ext>
            </a:extLst>
          </p:cNvPr>
          <p:cNvSpPr txBox="1"/>
          <p:nvPr/>
        </p:nvSpPr>
        <p:spPr>
          <a:xfrm>
            <a:off x="2798335" y="2275185"/>
            <a:ext cx="264496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Die</a:t>
            </a:r>
          </a:p>
          <a:p>
            <a:pPr algn="ctr"/>
            <a:r>
              <a:rPr lang="en-US" sz="1500" b="1"/>
              <a:t>#3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F8BB9E2A-8178-4917-F502-75E6704A1643}"/>
              </a:ext>
            </a:extLst>
          </p:cNvPr>
          <p:cNvSpPr txBox="1"/>
          <p:nvPr/>
        </p:nvSpPr>
        <p:spPr>
          <a:xfrm>
            <a:off x="4995909" y="2267499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#1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16FA725-208B-D5D6-9ED5-0B2AE1022174}"/>
              </a:ext>
            </a:extLst>
          </p:cNvPr>
          <p:cNvSpPr txBox="1"/>
          <p:nvPr/>
        </p:nvSpPr>
        <p:spPr>
          <a:xfrm>
            <a:off x="6427621" y="2260337"/>
            <a:ext cx="644215" cy="461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500" b="1"/>
              <a:t>Package</a:t>
            </a:r>
          </a:p>
          <a:p>
            <a:pPr algn="ctr"/>
            <a:r>
              <a:rPr lang="en-US" sz="1500" b="1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6621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8EBC26-CCFD-A09C-4E9F-EDFEEDED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0" y="0"/>
            <a:ext cx="1048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7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311DB-CDF1-017E-AE4F-7D754F4C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A1A6F40-C4A5-D64B-A532-633D0C45D61A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C7AE5C4A-CF24-273F-8812-C51A551895F5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DBA489FB-861B-8B50-B4FA-1649CC8D51F7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3A9C00D1-F80C-94AF-F250-02AC96B3E71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5AAEC47-068B-CA1C-8019-8139AC6F8934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900A30-2157-B992-34B6-E19E0545B77B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933EC2-9ED9-0AAC-F9B2-254900C56609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4BAFF7-9EA6-BF0C-A08F-66CACABE50EF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BD83D4-8014-2819-509D-C3900232A792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2E1052-665E-2196-41B3-EB9A861F1656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A9F7A44-34E7-866C-79D2-B77312E7755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0862BE-B119-9020-BC1E-0BE69DD1C637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93B63A-08F7-05F4-10F6-83B8C9F61CDE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45B7D10-B77A-416F-9047-B987DF94F161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FA06733-1488-7932-98A6-CE6C98C53716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9828338-080D-42CA-B8F0-3D1AD055B74B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C3B39CB-4962-7CC0-8A24-ED1227057A3B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5A6A8-EF7C-ECB0-5B47-61FEDAAE4CEA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603EA1-B882-D689-8D18-B6AF08CED72A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E05A7A06-7359-1BAF-9E02-EE8644806E99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23586FC1-C582-47D1-AFAC-9EC09347CE57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2926A939-7EEF-AC2B-8B1D-A591E8E606C6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0326C2-EAFF-E9D6-7B57-82D4DB61AF12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531F83-0711-F0D1-3DFB-E988E9E48201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33EFD7-EE67-F5CC-69B0-2BF9F9D8A949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F03D6F-682E-31C4-5559-DC953E401805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4B0AC221-B82E-3F42-3CC7-79B45EFA43DC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EA67B2D-9170-0E12-9BDC-66C62053A30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FEC4CD-179C-53F5-ADC9-18364A0D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05E70CC-8927-87A7-E07E-B23FA4FD774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7312A0-8DB1-6ECC-E14B-BD9C21886691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2EB4692-E770-FE51-E6E4-D2D42CA76016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DF5329-5068-1DA0-FC7D-28E22A94DADB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4D718652-A47B-85FD-3147-1E999641D5A1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D95370E2-2A42-48D1-676D-4AEA1BB659C4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FBDDA4-1A56-2B8C-0265-52B5CDCBE074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CDD6AC-166D-5E6C-6DF0-4E61A5A41355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17A86B-CBF2-7CB3-F1CB-5C9E46E52A2B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B3F0F4-05A5-2C31-67A9-EABC57ABB4EE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A6C0F6-5642-95B5-3537-CE3286DE96A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D240F0-60B5-680A-B4EF-9C95AC15AFB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585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4E1C0-B091-1B54-04E9-5B342D56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843902"/>
            <a:ext cx="1106519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85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4A10-3609-6D5B-7A48-AEB8214F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84D805-9022-3F89-08E3-9DEB20AD26B1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3714B7D6-F092-114B-EAFB-CBA8C6AFDAB9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4A154E7-B237-78D1-2A9C-0BA4CC5FD611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114353C3-239A-8BD2-590F-34AA9A8A4928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629F061C-0005-F46A-6B54-4871816D6AF8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767BC0-1D6A-4C51-39E1-C9E3765B4BFD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354B40-958E-B41C-6590-F65F9ECFE5DB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B51278-5B02-8C48-508E-B8002DCFB099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95AD0-D905-BDF8-3CEE-B9A13068B8D5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92866E-7F86-C3E1-89D0-ADEC10D2787B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303983-87EC-E7F8-E662-B3B2ABC6831B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9F8B4F4-7ACE-A8B2-2B27-795D435EDE0F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B7D5CB-04BE-9EEB-659D-086E1111B648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EB787FF6-8207-328A-D17A-073EBDCB5A3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4955759E-32BC-788E-E8DA-9FE462CC0191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39A7D-A167-9B20-95AA-90F8AE265AC5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FF9314-81EB-AB3D-FD02-9245D2E5649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ECFB1E-4AB9-AEFA-FE11-CBDDD64F6B71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57539D-8104-A739-E1A3-F8337EF20C1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FA35501A-6D67-8AAD-CA13-F8C0E14FF58C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9DAF69AE-D709-5E6C-0A0E-9FFB1381EA19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B9883CA4-BAD4-2993-8E3E-5B6334055A7F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BA750A-3C65-DB18-58C8-D2E63743F43E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78A07A-9AF6-F64E-4C78-E78C44607D5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DE2E13-2CD0-94FE-1655-F7FCF9846055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C2B684D-EE27-8A92-34C8-258CF580B916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FE647A5A-FFA3-5A0A-5F53-14A1B94D80EB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FC22B1-5319-4311-EB94-F53674BC2C2F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EB60AC3-4CB3-068C-AF8D-579BAF16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D9212B-E380-1505-B1FB-08C92933BB74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48C139-861A-A437-60FD-A743D1C47E7D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074F2F-76CF-D7DA-555C-14BB49DB6C13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91008C-5E9D-BAA9-0505-EE085B3E1882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755192E-07D8-AF7D-BEE0-66A9D927FAFA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6137774E-90F0-0C32-5639-F9A1D52D6EE5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74B920-4A8F-B321-DB28-1147EE0EAD69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94769B-984D-4BD8-E50C-27DDCBF89851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368020-F25A-716B-3D9C-16638AC9D02A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6F843A-8220-4199-6B91-353385E9C88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507F7D-3DE9-F38C-3A77-006F3CA0E764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615FA6-DCB4-2924-C477-FE533AA2DB15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2C91D42-8047-AB14-93D4-22E4859CEA0B}"/>
              </a:ext>
            </a:extLst>
          </p:cNvPr>
          <p:cNvGrpSpPr/>
          <p:nvPr/>
        </p:nvGrpSpPr>
        <p:grpSpPr>
          <a:xfrm>
            <a:off x="530944" y="2071100"/>
            <a:ext cx="3071312" cy="1759552"/>
            <a:chOff x="530944" y="1518200"/>
            <a:chExt cx="3071312" cy="175955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031EC08-1C9E-CB72-F523-DE09E25FBCEB}"/>
                </a:ext>
              </a:extLst>
            </p:cNvPr>
            <p:cNvGrpSpPr/>
            <p:nvPr/>
          </p:nvGrpSpPr>
          <p:grpSpPr>
            <a:xfrm>
              <a:off x="530944" y="1518200"/>
              <a:ext cx="3071312" cy="1759552"/>
              <a:chOff x="540788" y="3083376"/>
              <a:chExt cx="3071312" cy="175955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8A66B66-AF59-A53C-89ED-0411969B1109}"/>
                  </a:ext>
                </a:extLst>
              </p:cNvPr>
              <p:cNvSpPr/>
              <p:nvPr/>
            </p:nvSpPr>
            <p:spPr>
              <a:xfrm>
                <a:off x="540788" y="3327638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F8269E-10E2-0A82-53B7-BF33935173DA}"/>
                  </a:ext>
                </a:extLst>
              </p:cNvPr>
              <p:cNvSpPr/>
              <p:nvPr/>
            </p:nvSpPr>
            <p:spPr>
              <a:xfrm>
                <a:off x="91290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54F2D11-BB26-6708-81DB-55A23713882F}"/>
                  </a:ext>
                </a:extLst>
              </p:cNvPr>
              <p:cNvSpPr/>
              <p:nvPr/>
            </p:nvSpPr>
            <p:spPr>
              <a:xfrm>
                <a:off x="1697763" y="3765385"/>
                <a:ext cx="380088" cy="588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56F5CD-9A04-20FE-B213-987C19257E96}"/>
                  </a:ext>
                </a:extLst>
              </p:cNvPr>
              <p:cNvSpPr/>
              <p:nvPr/>
            </p:nvSpPr>
            <p:spPr>
              <a:xfrm>
                <a:off x="2734082" y="3879685"/>
                <a:ext cx="441047" cy="396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6B54EF-4E6D-732D-881C-19E2DBAF8493}"/>
                  </a:ext>
                </a:extLst>
              </p:cNvPr>
              <p:cNvSpPr txBox="1"/>
              <p:nvPr/>
            </p:nvSpPr>
            <p:spPr>
              <a:xfrm>
                <a:off x="548084" y="3083376"/>
                <a:ext cx="2852063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routing layer on dies</a:t>
                </a:r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8D5620D-51B8-547D-A38B-936812ED47CF}"/>
                </a:ext>
              </a:extLst>
            </p:cNvPr>
            <p:cNvSpPr txBox="1"/>
            <p:nvPr/>
          </p:nvSpPr>
          <p:spPr>
            <a:xfrm>
              <a:off x="955642" y="2248212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EBA35329-C410-BF6F-3264-D1578B2297D0}"/>
                </a:ext>
              </a:extLst>
            </p:cNvPr>
            <p:cNvSpPr txBox="1"/>
            <p:nvPr/>
          </p:nvSpPr>
          <p:spPr>
            <a:xfrm>
              <a:off x="1732079" y="2254151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#2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0ACAB63-013B-4CB7-5C0B-44DD27784DAA}"/>
                </a:ext>
              </a:extLst>
            </p:cNvPr>
            <p:cNvSpPr txBox="1"/>
            <p:nvPr/>
          </p:nvSpPr>
          <p:spPr>
            <a:xfrm>
              <a:off x="2798335" y="2275185"/>
              <a:ext cx="26449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Die</a:t>
              </a:r>
            </a:p>
            <a:p>
              <a:pPr algn="ctr"/>
              <a:r>
                <a:rPr lang="en-US" sz="1500" b="1"/>
                <a:t>#3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732B27E-530C-68D5-1D53-28C70CB2E82E}"/>
              </a:ext>
            </a:extLst>
          </p:cNvPr>
          <p:cNvGrpSpPr/>
          <p:nvPr/>
        </p:nvGrpSpPr>
        <p:grpSpPr>
          <a:xfrm>
            <a:off x="1127648" y="3288896"/>
            <a:ext cx="2134026" cy="1503193"/>
            <a:chOff x="1127648" y="2724150"/>
            <a:chExt cx="2134026" cy="2067940"/>
          </a:xfrm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E3B3D13-3CDB-DFB4-37B9-F27A9BB06E2F}"/>
                </a:ext>
              </a:extLst>
            </p:cNvPr>
            <p:cNvSpPr/>
            <p:nvPr/>
          </p:nvSpPr>
          <p:spPr>
            <a:xfrm>
              <a:off x="1143000" y="27241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FBBE11A-028E-AD58-2C90-5661D49FA381}"/>
                </a:ext>
              </a:extLst>
            </p:cNvPr>
            <p:cNvSpPr/>
            <p:nvPr/>
          </p:nvSpPr>
          <p:spPr>
            <a:xfrm>
              <a:off x="1127648" y="2736850"/>
              <a:ext cx="2118674" cy="205524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0" h="1543050">
                  <a:moveTo>
                    <a:pt x="0" y="0"/>
                  </a:moveTo>
                  <a:cubicBezTo>
                    <a:pt x="63411" y="352352"/>
                    <a:pt x="109731" y="566225"/>
                    <a:pt x="193349" y="786033"/>
                  </a:cubicBezTo>
                  <a:cubicBezTo>
                    <a:pt x="276967" y="1005841"/>
                    <a:pt x="396934" y="1204546"/>
                    <a:pt x="501709" y="1318846"/>
                  </a:cubicBezTo>
                  <a:cubicBezTo>
                    <a:pt x="606484" y="1433146"/>
                    <a:pt x="719048" y="1476229"/>
                    <a:pt x="857250" y="1543050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2812AF5-42B0-5D51-E9E3-FB26453E67BA}"/>
              </a:ext>
            </a:extLst>
          </p:cNvPr>
          <p:cNvGrpSpPr/>
          <p:nvPr/>
        </p:nvGrpSpPr>
        <p:grpSpPr>
          <a:xfrm>
            <a:off x="603575" y="303472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E7BC9D-480D-51E5-713F-3AE7C590C6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7F31EC5-98DC-BDB3-22A8-3E9BDB0F36A0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1447E9-67F2-5EC3-EC79-FCF6922EFE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405FBE-1561-E6C8-EC6C-2724BD3DC992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769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107EB-0978-AE30-9336-59BA2EE3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07" y="1045257"/>
            <a:ext cx="11089585" cy="47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7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67E4E-EEB6-F5BE-0D88-2C294842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9"/>
          <a:stretch/>
        </p:blipFill>
        <p:spPr>
          <a:xfrm>
            <a:off x="-4770836" y="-4648200"/>
            <a:ext cx="18322883" cy="128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2DA6-0BA2-D9B0-E109-6DBFB43A5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2AF79F-7DB3-B12E-6184-E97EE6DD9FD8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68123EEB-EBF4-2F5B-8DF4-D6918E6A11D7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E7F157E-3DF1-814A-BBED-3052E9D6CA9E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BD7E95B-079C-5976-A3C1-700EBC26C50D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DA900118-E94F-601B-13D0-8132AEA2F2A5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6120D3C-C3D4-12B2-0D67-2080548509CE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712FF22-2A9E-64DB-08E6-BA7F815C6007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70C54C-68DE-165A-9F14-E0AF7AFF56B4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473100-FACD-7803-CF21-3E58E7DF9741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29AEB9-2661-76FD-951B-57D2ABAEFEB1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43CD2F-2742-40C1-0573-BC4EDE07BD1D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309202-6803-AA56-5513-97A862A515DC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A6DAAB-0872-1D10-4045-D9AEAD8D9DB4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49CB382-3775-1673-F716-C4764AFBD51B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C31A432-1FB0-7DCB-E8E7-AD399F24F6A7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00D718F-4F8C-63CA-F4AD-0DBCB0A34B9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2BA063-D42B-067E-091E-69D6FE94638F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58101-B125-5DE8-9248-1EEC8E2620E2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524279-44A4-5197-F2C6-D602E39F8AC4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0F2BD38A-C7FD-5F52-C787-C40A2ADEF82E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5164D39F-B7A9-5E5A-997E-C5D80279DB54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07B5018-71A5-6293-8BD5-1A5CBA94C309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326C28-25BE-E1C2-B9EB-A3C42C7613D5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4825D55-92BC-73C2-9790-D1AA014D0C0F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C8DFD21-0507-7151-76C4-1EBF57E63E9F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7B84DD-D0EC-566E-A251-C1C6FAB946A0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EED93591-1DEB-DB5F-7E7A-B844F7A37F20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297582C-9F2B-B647-F4FE-C7BB66369375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143D1A2-1BAB-DA0C-E873-353A6C2E3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F27CCE-F0E3-ACB1-B1F9-AA7B7DF2A48D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63B950-58A6-9C2D-54EB-E62118E6BB30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5C2D55-8593-CEE0-75FA-66690CD1C13D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FFAE4C4-4AE5-3B5B-FBBD-CCD627DB17A1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57CB45EB-F295-EDFC-D211-ABA28BB73E50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5D17F07E-706A-6EB0-284B-7BA1E1DEF201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FBF40C-F437-E7E1-F20D-D00309818F61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938172-AC00-30F8-004C-B2DA2781429A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86A816-5FE2-2359-D4A9-31479EB01B37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1E9100-00ED-C7F4-C802-A21B2F5BF0D4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4FD39C-ACDA-ED46-13B0-84387010B331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1ED968-18BF-133A-8D69-BB359034B16F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E13D3A3-E911-06E4-6D8B-9C063AEBCA49}"/>
              </a:ext>
            </a:extLst>
          </p:cNvPr>
          <p:cNvGrpSpPr/>
          <p:nvPr/>
        </p:nvGrpSpPr>
        <p:grpSpPr>
          <a:xfrm>
            <a:off x="5767205" y="2218994"/>
            <a:ext cx="3071312" cy="1747601"/>
            <a:chOff x="2988412" y="677770"/>
            <a:chExt cx="3071312" cy="17476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F1F4DA8-70C0-61A7-DD32-11D39CFB7E51}"/>
                </a:ext>
              </a:extLst>
            </p:cNvPr>
            <p:cNvGrpSpPr/>
            <p:nvPr/>
          </p:nvGrpSpPr>
          <p:grpSpPr>
            <a:xfrm>
              <a:off x="2988412" y="677770"/>
              <a:ext cx="3071312" cy="1747601"/>
              <a:chOff x="3946115" y="3095328"/>
              <a:chExt cx="3071312" cy="174760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1BA8B1-6CF6-345E-2975-A46E9D683F3A}"/>
                  </a:ext>
                </a:extLst>
              </p:cNvPr>
              <p:cNvSpPr/>
              <p:nvPr/>
            </p:nvSpPr>
            <p:spPr>
              <a:xfrm>
                <a:off x="3946115" y="3327639"/>
                <a:ext cx="3071312" cy="151529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60408F9-0188-AC4F-B62A-87956B395018}"/>
                  </a:ext>
                </a:extLst>
              </p:cNvPr>
              <p:cNvSpPr/>
              <p:nvPr/>
            </p:nvSpPr>
            <p:spPr>
              <a:xfrm>
                <a:off x="4135250" y="3572890"/>
                <a:ext cx="1592579" cy="10383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7380AB0-8E06-C304-466B-660110E20F49}"/>
                  </a:ext>
                </a:extLst>
              </p:cNvPr>
              <p:cNvSpPr/>
              <p:nvPr/>
            </p:nvSpPr>
            <p:spPr>
              <a:xfrm>
                <a:off x="5948811" y="3586752"/>
                <a:ext cx="807719" cy="10168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>
                <a:extLst>
                  <a:ext uri="{FF2B5EF4-FFF2-40B4-BE49-F238E27FC236}">
                    <a16:creationId xmlns:a16="http://schemas.microsoft.com/office/drawing/2014/main" id="{A313568C-B054-41C1-8903-83BEB35F251F}"/>
                  </a:ext>
                </a:extLst>
              </p:cNvPr>
              <p:cNvSpPr/>
              <p:nvPr/>
            </p:nvSpPr>
            <p:spPr>
              <a:xfrm rot="10800000">
                <a:off x="5611642" y="357289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7">
                <a:extLst>
                  <a:ext uri="{FF2B5EF4-FFF2-40B4-BE49-F238E27FC236}">
                    <a16:creationId xmlns:a16="http://schemas.microsoft.com/office/drawing/2014/main" id="{E9A94E37-0E9E-2A81-2781-B4D1E63555B0}"/>
                  </a:ext>
                </a:extLst>
              </p:cNvPr>
              <p:cNvSpPr/>
              <p:nvPr/>
            </p:nvSpPr>
            <p:spPr>
              <a:xfrm rot="16200000">
                <a:off x="5613571" y="4498260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AD92D05E-BB1C-D17F-9446-2523ED8D17B9}"/>
                  </a:ext>
                </a:extLst>
              </p:cNvPr>
              <p:cNvSpPr/>
              <p:nvPr/>
            </p:nvSpPr>
            <p:spPr>
              <a:xfrm rot="16200000">
                <a:off x="663765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DBD35040-4357-BE84-917E-E1EEADE296D4}"/>
                  </a:ext>
                </a:extLst>
              </p:cNvPr>
              <p:cNvSpPr/>
              <p:nvPr/>
            </p:nvSpPr>
            <p:spPr>
              <a:xfrm rot="10800000">
                <a:off x="6649563" y="3582506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D79A9D72-25D2-0DF3-F77A-1815F751FE1D}"/>
                  </a:ext>
                </a:extLst>
              </p:cNvPr>
              <p:cNvSpPr/>
              <p:nvPr/>
            </p:nvSpPr>
            <p:spPr>
              <a:xfrm rot="5400000">
                <a:off x="5946734" y="3582507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1A787EFD-7046-4891-A766-FAC82CD644BA}"/>
                  </a:ext>
                </a:extLst>
              </p:cNvPr>
              <p:cNvSpPr/>
              <p:nvPr/>
            </p:nvSpPr>
            <p:spPr>
              <a:xfrm>
                <a:off x="5942972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E6E7BDD8-3151-2E96-1991-4BADA3E68D99}"/>
                  </a:ext>
                </a:extLst>
              </p:cNvPr>
              <p:cNvSpPr/>
              <p:nvPr/>
            </p:nvSpPr>
            <p:spPr>
              <a:xfrm rot="5400000">
                <a:off x="4132017" y="356696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C8C25094-45B1-E709-9756-01B39C85C167}"/>
                  </a:ext>
                </a:extLst>
              </p:cNvPr>
              <p:cNvSpPr/>
              <p:nvPr/>
            </p:nvSpPr>
            <p:spPr>
              <a:xfrm>
                <a:off x="4134398" y="4492334"/>
                <a:ext cx="118872" cy="118872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BF0A81-6D1B-7D1D-A120-2BCD96807E02}"/>
                  </a:ext>
                </a:extLst>
              </p:cNvPr>
              <p:cNvSpPr txBox="1"/>
              <p:nvPr/>
            </p:nvSpPr>
            <p:spPr>
              <a:xfrm>
                <a:off x="3976967" y="3095328"/>
                <a:ext cx="300236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r>
                  <a:rPr lang="en-US" sz="1500" b="1" dirty="0"/>
                  <a:t>Boundaries for package routing layers</a:t>
                </a:r>
              </a:p>
            </p:txBody>
          </p:sp>
        </p:grp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B2429AA-267D-DD3C-8FBC-B810A938025A}"/>
                </a:ext>
              </a:extLst>
            </p:cNvPr>
            <p:cNvSpPr txBox="1"/>
            <p:nvPr/>
          </p:nvSpPr>
          <p:spPr>
            <a:xfrm>
              <a:off x="3626597" y="1426181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/>
                <a:t>Package</a:t>
              </a:r>
            </a:p>
            <a:p>
              <a:pPr algn="ctr"/>
              <a:r>
                <a:rPr lang="en-US" sz="1500" b="1"/>
                <a:t>#1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68AE1C14-40D0-5411-2F7C-970FA07E3FB3}"/>
                </a:ext>
              </a:extLst>
            </p:cNvPr>
            <p:cNvSpPr txBox="1"/>
            <p:nvPr/>
          </p:nvSpPr>
          <p:spPr>
            <a:xfrm>
              <a:off x="5058309" y="1419019"/>
              <a:ext cx="644215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500" b="1" dirty="0"/>
                <a:t>Package</a:t>
              </a:r>
            </a:p>
            <a:p>
              <a:pPr algn="ctr"/>
              <a:r>
                <a:rPr lang="en-US" sz="1500" b="1" dirty="0"/>
                <a:t>#2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8404D4B2-20C0-6D9B-5718-193EF5309212}"/>
                </a:ext>
              </a:extLst>
            </p:cNvPr>
            <p:cNvSpPr/>
            <p:nvPr/>
          </p:nvSpPr>
          <p:spPr>
            <a:xfrm>
              <a:off x="4993480" y="1171575"/>
              <a:ext cx="800101" cy="1009650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5C94720-96B0-248D-3621-D6CFC5E6873C}"/>
                </a:ext>
              </a:extLst>
            </p:cNvPr>
            <p:cNvSpPr/>
            <p:nvPr/>
          </p:nvSpPr>
          <p:spPr>
            <a:xfrm>
              <a:off x="3178969" y="1157287"/>
              <a:ext cx="1585911" cy="1031081"/>
            </a:xfrm>
            <a:prstGeom prst="rect">
              <a:avLst/>
            </a:prstGeom>
            <a:noFill/>
            <a:ln w="635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91837BCD-27F3-2939-1726-2A611091E882}"/>
              </a:ext>
            </a:extLst>
          </p:cNvPr>
          <p:cNvGrpSpPr/>
          <p:nvPr/>
        </p:nvGrpSpPr>
        <p:grpSpPr>
          <a:xfrm>
            <a:off x="8469900" y="3188939"/>
            <a:ext cx="1095363" cy="1515289"/>
            <a:chOff x="6906165" y="2805164"/>
            <a:chExt cx="689403" cy="2368861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4DD04CB-653A-4EFE-03C6-67465D4FA21A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BBAED96-186A-12DB-4694-E076EC2B30FD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393DBD6-3A33-67D9-2DA8-C5086DBACF7C}"/>
              </a:ext>
            </a:extLst>
          </p:cNvPr>
          <p:cNvGrpSpPr/>
          <p:nvPr/>
        </p:nvGrpSpPr>
        <p:grpSpPr>
          <a:xfrm flipH="1">
            <a:off x="4612416" y="3079531"/>
            <a:ext cx="1452053" cy="1622996"/>
            <a:chOff x="6906165" y="2805164"/>
            <a:chExt cx="689403" cy="2368861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664AE05-73DA-ED80-3579-A7C7A301A78B}"/>
                </a:ext>
              </a:extLst>
            </p:cNvPr>
            <p:cNvSpPr/>
            <p:nvPr/>
          </p:nvSpPr>
          <p:spPr>
            <a:xfrm>
              <a:off x="6915041" y="2805164"/>
              <a:ext cx="680527" cy="2365828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0850BB5-EBDF-46CF-39BE-E157C484C638}"/>
                </a:ext>
              </a:extLst>
            </p:cNvPr>
            <p:cNvSpPr/>
            <p:nvPr/>
          </p:nvSpPr>
          <p:spPr>
            <a:xfrm>
              <a:off x="6906165" y="2808198"/>
              <a:ext cx="680527" cy="2365827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313539"/>
                <a:gd name="connsiteY0" fmla="*/ 0 h 1842616"/>
                <a:gd name="connsiteX1" fmla="*/ 188008 w 313539"/>
                <a:gd name="connsiteY1" fmla="*/ 429945 h 1842616"/>
                <a:gd name="connsiteX2" fmla="*/ 288063 w 313539"/>
                <a:gd name="connsiteY2" fmla="*/ 1002322 h 1842616"/>
                <a:gd name="connsiteX3" fmla="*/ 284986 w 313539"/>
                <a:gd name="connsiteY3" fmla="*/ 1842616 h 1842616"/>
                <a:gd name="connsiteX0" fmla="*/ 0 w 291125"/>
                <a:gd name="connsiteY0" fmla="*/ 0 h 1842616"/>
                <a:gd name="connsiteX1" fmla="*/ 188008 w 291125"/>
                <a:gd name="connsiteY1" fmla="*/ 429945 h 1842616"/>
                <a:gd name="connsiteX2" fmla="*/ 288063 w 291125"/>
                <a:gd name="connsiteY2" fmla="*/ 1002322 h 1842616"/>
                <a:gd name="connsiteX3" fmla="*/ 284986 w 291125"/>
                <a:gd name="connsiteY3" fmla="*/ 1842616 h 1842616"/>
                <a:gd name="connsiteX0" fmla="*/ 0 w 294027"/>
                <a:gd name="connsiteY0" fmla="*/ 0 h 1842616"/>
                <a:gd name="connsiteX1" fmla="*/ 188008 w 294027"/>
                <a:gd name="connsiteY1" fmla="*/ 429945 h 1842616"/>
                <a:gd name="connsiteX2" fmla="*/ 288063 w 294027"/>
                <a:gd name="connsiteY2" fmla="*/ 1002322 h 1842616"/>
                <a:gd name="connsiteX3" fmla="*/ 284986 w 294027"/>
                <a:gd name="connsiteY3" fmla="*/ 1842616 h 1842616"/>
                <a:gd name="connsiteX0" fmla="*/ 0 w 286614"/>
                <a:gd name="connsiteY0" fmla="*/ 0 h 1842616"/>
                <a:gd name="connsiteX1" fmla="*/ 188008 w 286614"/>
                <a:gd name="connsiteY1" fmla="*/ 429945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45279 w 286614"/>
                <a:gd name="connsiteY1" fmla="*/ 350814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614"/>
                <a:gd name="connsiteY0" fmla="*/ 0 h 1842616"/>
                <a:gd name="connsiteX1" fmla="*/ 173978 w 286614"/>
                <a:gd name="connsiteY1" fmla="*/ 446480 h 1842616"/>
                <a:gd name="connsiteX2" fmla="*/ 263646 w 286614"/>
                <a:gd name="connsiteY2" fmla="*/ 1002322 h 1842616"/>
                <a:gd name="connsiteX3" fmla="*/ 284986 w 286614"/>
                <a:gd name="connsiteY3" fmla="*/ 1842616 h 1842616"/>
                <a:gd name="connsiteX0" fmla="*/ 0 w 286203"/>
                <a:gd name="connsiteY0" fmla="*/ 0 h 1842616"/>
                <a:gd name="connsiteX1" fmla="*/ 173978 w 286203"/>
                <a:gd name="connsiteY1" fmla="*/ 446480 h 1842616"/>
                <a:gd name="connsiteX2" fmla="*/ 255993 w 286203"/>
                <a:gd name="connsiteY2" fmla="*/ 1055470 h 1842616"/>
                <a:gd name="connsiteX3" fmla="*/ 284986 w 286203"/>
                <a:gd name="connsiteY3" fmla="*/ 1842616 h 184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203" h="1842616">
                  <a:moveTo>
                    <a:pt x="0" y="0"/>
                  </a:moveTo>
                  <a:cubicBezTo>
                    <a:pt x="84775" y="154525"/>
                    <a:pt x="131313" y="270568"/>
                    <a:pt x="173978" y="446480"/>
                  </a:cubicBezTo>
                  <a:cubicBezTo>
                    <a:pt x="216643" y="622392"/>
                    <a:pt x="241350" y="802692"/>
                    <a:pt x="255993" y="1055470"/>
                  </a:cubicBezTo>
                  <a:cubicBezTo>
                    <a:pt x="267633" y="1253846"/>
                    <a:pt x="291899" y="1533369"/>
                    <a:pt x="284986" y="1842616"/>
                  </a:cubicBezTo>
                </a:path>
              </a:pathLst>
            </a:custGeom>
            <a:noFill/>
            <a:ln w="44450">
              <a:solidFill>
                <a:srgbClr val="000000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20015BA-360B-0919-BB1D-F4ADD0978C5D}"/>
              </a:ext>
            </a:extLst>
          </p:cNvPr>
          <p:cNvGrpSpPr/>
          <p:nvPr/>
        </p:nvGrpSpPr>
        <p:grpSpPr>
          <a:xfrm>
            <a:off x="5785982" y="3201240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076880E-151C-AA25-6CF8-C07A1066B6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B333039-17C3-5F6A-A3DA-8050D2797A59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C1E853-9EDD-7019-3A3B-686FDB382C91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475E1A-7E30-14A5-3C0B-B0F764508535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341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D6364-2CFB-ABBB-3731-E9201B37F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049143C-3D51-5730-616E-21C3CDBB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118415"/>
            <a:ext cx="1106519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6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DF2FA-E4E3-B492-4DB1-B7390E20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6B0064-B679-FEE6-E982-ED875E5AA276}"/>
              </a:ext>
            </a:extLst>
          </p:cNvPr>
          <p:cNvGrpSpPr/>
          <p:nvPr/>
        </p:nvGrpSpPr>
        <p:grpSpPr>
          <a:xfrm>
            <a:off x="632682" y="3623878"/>
            <a:ext cx="10858612" cy="3094083"/>
            <a:chOff x="632682" y="3623878"/>
            <a:chExt cx="10858612" cy="3094083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D47285CF-5EC8-3069-07B3-2C8E3A4DA1A2}"/>
                </a:ext>
              </a:extLst>
            </p:cNvPr>
            <p:cNvSpPr/>
            <p:nvPr/>
          </p:nvSpPr>
          <p:spPr>
            <a:xfrm>
              <a:off x="893398" y="4642418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839826-18F0-C1E4-1259-9EC669B59A85}"/>
                </a:ext>
              </a:extLst>
            </p:cNvPr>
            <p:cNvSpPr/>
            <p:nvPr/>
          </p:nvSpPr>
          <p:spPr>
            <a:xfrm>
              <a:off x="893398" y="4119904"/>
              <a:ext cx="10595429" cy="2075543"/>
            </a:xfrm>
            <a:prstGeom prst="cube">
              <a:avLst>
                <a:gd name="adj" fmla="val 94930"/>
              </a:avLst>
            </a:prstGeom>
            <a:solidFill>
              <a:srgbClr val="A9D18E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FB58806C-69B1-FB0D-1F20-A1BB9747130E}"/>
                </a:ext>
              </a:extLst>
            </p:cNvPr>
            <p:cNvSpPr/>
            <p:nvPr/>
          </p:nvSpPr>
          <p:spPr>
            <a:xfrm>
              <a:off x="1882909" y="4456454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F9F4474-708C-8174-9797-131A78EC52C3}"/>
                </a:ext>
              </a:extLst>
            </p:cNvPr>
            <p:cNvSpPr/>
            <p:nvPr/>
          </p:nvSpPr>
          <p:spPr>
            <a:xfrm>
              <a:off x="6901224" y="4456454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946A651-6A18-87A8-01F7-307E2F909BA5}"/>
                </a:ext>
              </a:extLst>
            </p:cNvPr>
            <p:cNvSpPr/>
            <p:nvPr/>
          </p:nvSpPr>
          <p:spPr>
            <a:xfrm>
              <a:off x="8838517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4EED1A-0A5F-F6AD-6463-B10EA776B352}"/>
                </a:ext>
              </a:extLst>
            </p:cNvPr>
            <p:cNvSpPr/>
            <p:nvPr/>
          </p:nvSpPr>
          <p:spPr>
            <a:xfrm>
              <a:off x="5795895" y="5558899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4DF3D4-7BA7-8059-943F-130EC44EBA5C}"/>
                </a:ext>
              </a:extLst>
            </p:cNvPr>
            <p:cNvSpPr/>
            <p:nvPr/>
          </p:nvSpPr>
          <p:spPr>
            <a:xfrm rot="10800000">
              <a:off x="2995139" y="4456953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E06F22-D7CD-4BD8-5AEC-D0E9C53CC960}"/>
                </a:ext>
              </a:extLst>
            </p:cNvPr>
            <p:cNvSpPr/>
            <p:nvPr/>
          </p:nvSpPr>
          <p:spPr>
            <a:xfrm rot="10800000">
              <a:off x="8015226" y="4456954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932317-713A-CAF8-2E2C-A895EA47B417}"/>
                </a:ext>
              </a:extLst>
            </p:cNvPr>
            <p:cNvSpPr/>
            <p:nvPr/>
          </p:nvSpPr>
          <p:spPr>
            <a:xfrm rot="16200000">
              <a:off x="7116362" y="4354149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18AA74-9EF2-4E6A-A728-93DA4891F3A5}"/>
                </a:ext>
              </a:extLst>
            </p:cNvPr>
            <p:cNvSpPr/>
            <p:nvPr/>
          </p:nvSpPr>
          <p:spPr>
            <a:xfrm rot="16200000">
              <a:off x="10142119" y="43547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1ACBAB-818D-67D5-252D-C422B70909A1}"/>
                </a:ext>
              </a:extLst>
            </p:cNvPr>
            <p:cNvSpPr/>
            <p:nvPr/>
          </p:nvSpPr>
          <p:spPr>
            <a:xfrm rot="5400000">
              <a:off x="1987390" y="544829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907239-73CB-56F4-AAC4-D019F390D3EA}"/>
                </a:ext>
              </a:extLst>
            </p:cNvPr>
            <p:cNvSpPr/>
            <p:nvPr/>
          </p:nvSpPr>
          <p:spPr>
            <a:xfrm rot="5400000">
              <a:off x="7000513" y="544962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4F137639-F9E7-F5C1-FA3E-6F2B11AA45BA}"/>
                </a:ext>
              </a:extLst>
            </p:cNvPr>
            <p:cNvSpPr/>
            <p:nvPr/>
          </p:nvSpPr>
          <p:spPr>
            <a:xfrm>
              <a:off x="1882909" y="4144398"/>
              <a:ext cx="5486400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01927CA0-7A5C-B169-C984-CC2EED7A800C}"/>
                </a:ext>
              </a:extLst>
            </p:cNvPr>
            <p:cNvSpPr/>
            <p:nvPr/>
          </p:nvSpPr>
          <p:spPr>
            <a:xfrm>
              <a:off x="2720564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2D0D97-D144-80AB-98BF-7A97E171D4C9}"/>
                </a:ext>
              </a:extLst>
            </p:cNvPr>
            <p:cNvSpPr/>
            <p:nvPr/>
          </p:nvSpPr>
          <p:spPr>
            <a:xfrm rot="10800000">
              <a:off x="2995143" y="4142625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F72900-DD3C-B41F-0C7F-5B514A4A5220}"/>
                </a:ext>
              </a:extLst>
            </p:cNvPr>
            <p:cNvSpPr/>
            <p:nvPr/>
          </p:nvSpPr>
          <p:spPr>
            <a:xfrm>
              <a:off x="5795895" y="5248308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99341B-4513-72E7-DAAA-72A8A0D9943C}"/>
                </a:ext>
              </a:extLst>
            </p:cNvPr>
            <p:cNvSpPr/>
            <p:nvPr/>
          </p:nvSpPr>
          <p:spPr>
            <a:xfrm rot="16200000">
              <a:off x="7109553" y="4048545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4FD77D-7BDA-3B82-04D7-618230E7B14E}"/>
                </a:ext>
              </a:extLst>
            </p:cNvPr>
            <p:cNvSpPr/>
            <p:nvPr/>
          </p:nvSpPr>
          <p:spPr>
            <a:xfrm rot="5400000">
              <a:off x="1987390" y="5135810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897AD050-21F6-94F2-D8BD-ADD535F1DA36}"/>
                </a:ext>
              </a:extLst>
            </p:cNvPr>
            <p:cNvSpPr/>
            <p:nvPr/>
          </p:nvSpPr>
          <p:spPr>
            <a:xfrm>
              <a:off x="4704939" y="4416539"/>
              <a:ext cx="1601833" cy="754743"/>
            </a:xfrm>
            <a:prstGeom prst="cube">
              <a:avLst>
                <a:gd name="adj" fmla="val 92123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B740C727-52D5-7722-77BC-96780AF6250A}"/>
                </a:ext>
              </a:extLst>
            </p:cNvPr>
            <p:cNvSpPr/>
            <p:nvPr/>
          </p:nvSpPr>
          <p:spPr>
            <a:xfrm>
              <a:off x="6901224" y="4144398"/>
              <a:ext cx="3495403" cy="1357085"/>
            </a:xfrm>
            <a:prstGeom prst="cube">
              <a:avLst>
                <a:gd name="adj" fmla="val 92123"/>
              </a:avLst>
            </a:prstGeom>
            <a:solidFill>
              <a:srgbClr val="E2F0D9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F219D0A-8E8A-DB39-F092-73B399731F31}"/>
                </a:ext>
              </a:extLst>
            </p:cNvPr>
            <p:cNvSpPr/>
            <p:nvPr/>
          </p:nvSpPr>
          <p:spPr>
            <a:xfrm>
              <a:off x="7831328" y="4499996"/>
              <a:ext cx="1601833" cy="551543"/>
            </a:xfrm>
            <a:prstGeom prst="cube">
              <a:avLst>
                <a:gd name="adj" fmla="val 88669"/>
              </a:avLst>
            </a:prstGeom>
            <a:solidFill>
              <a:srgbClr val="D9D9D9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98468A-891E-90C7-027D-4BE0F045B52B}"/>
                </a:ext>
              </a:extLst>
            </p:cNvPr>
            <p:cNvSpPr/>
            <p:nvPr/>
          </p:nvSpPr>
          <p:spPr>
            <a:xfrm rot="10800000">
              <a:off x="8017611" y="4142626"/>
              <a:ext cx="471982" cy="139565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77733">
                  <a:moveTo>
                    <a:pt x="215140" y="77187"/>
                  </a:moveTo>
                  <a:cubicBezTo>
                    <a:pt x="253969" y="42495"/>
                    <a:pt x="259154" y="37633"/>
                    <a:pt x="305386" y="0"/>
                  </a:cubicBezTo>
                  <a:cubicBezTo>
                    <a:pt x="192920" y="30891"/>
                    <a:pt x="144121" y="41364"/>
                    <a:pt x="0" y="77733"/>
                  </a:cubicBezTo>
                  <a:cubicBezTo>
                    <a:pt x="76205" y="77409"/>
                    <a:pt x="160904" y="74743"/>
                    <a:pt x="215140" y="7718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F2A46ED-DA1B-BCB3-53EC-6B2C845A8802}"/>
                </a:ext>
              </a:extLst>
            </p:cNvPr>
            <p:cNvSpPr/>
            <p:nvPr/>
          </p:nvSpPr>
          <p:spPr>
            <a:xfrm>
              <a:off x="8838517" y="5258116"/>
              <a:ext cx="471982" cy="144331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386" h="80387">
                  <a:moveTo>
                    <a:pt x="207436" y="79841"/>
                  </a:moveTo>
                  <a:cubicBezTo>
                    <a:pt x="255509" y="45149"/>
                    <a:pt x="259154" y="37633"/>
                    <a:pt x="305386" y="0"/>
                  </a:cubicBezTo>
                  <a:cubicBezTo>
                    <a:pt x="192920" y="30891"/>
                    <a:pt x="144121" y="44018"/>
                    <a:pt x="0" y="80387"/>
                  </a:cubicBezTo>
                  <a:cubicBezTo>
                    <a:pt x="76205" y="80063"/>
                    <a:pt x="153200" y="77397"/>
                    <a:pt x="207436" y="798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535D168-3A52-11AA-583D-F3CB3A4893F0}"/>
                </a:ext>
              </a:extLst>
            </p:cNvPr>
            <p:cNvSpPr/>
            <p:nvPr/>
          </p:nvSpPr>
          <p:spPr>
            <a:xfrm rot="16200000">
              <a:off x="10135310" y="4049106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1FD4730-E6B9-3E4C-F3BE-FADAD5F39D78}"/>
                </a:ext>
              </a:extLst>
            </p:cNvPr>
            <p:cNvSpPr/>
            <p:nvPr/>
          </p:nvSpPr>
          <p:spPr>
            <a:xfrm rot="5400000">
              <a:off x="7000513" y="5137134"/>
              <a:ext cx="158420" cy="355237"/>
            </a:xfrm>
            <a:custGeom>
              <a:avLst/>
              <a:gdLst>
                <a:gd name="connsiteX0" fmla="*/ 146555 w 257319"/>
                <a:gd name="connsiteY0" fmla="*/ 83837 h 100877"/>
                <a:gd name="connsiteX1" fmla="*/ 253235 w 257319"/>
                <a:gd name="connsiteY1" fmla="*/ 17 h 100877"/>
                <a:gd name="connsiteX2" fmla="*/ 1775 w 257319"/>
                <a:gd name="connsiteY2" fmla="*/ 91457 h 100877"/>
                <a:gd name="connsiteX3" fmla="*/ 146555 w 257319"/>
                <a:gd name="connsiteY3" fmla="*/ 83837 h 100877"/>
                <a:gd name="connsiteX0" fmla="*/ 188433 w 258664"/>
                <a:gd name="connsiteY0" fmla="*/ 122736 h 127306"/>
                <a:gd name="connsiteX1" fmla="*/ 251973 w 258664"/>
                <a:gd name="connsiteY1" fmla="*/ 12 h 127306"/>
                <a:gd name="connsiteX2" fmla="*/ 513 w 258664"/>
                <a:gd name="connsiteY2" fmla="*/ 91452 h 127306"/>
                <a:gd name="connsiteX3" fmla="*/ 188433 w 258664"/>
                <a:gd name="connsiteY3" fmla="*/ 122736 h 127306"/>
                <a:gd name="connsiteX0" fmla="*/ 188433 w 259256"/>
                <a:gd name="connsiteY0" fmla="*/ 122737 h 127307"/>
                <a:gd name="connsiteX1" fmla="*/ 251973 w 259256"/>
                <a:gd name="connsiteY1" fmla="*/ 13 h 127307"/>
                <a:gd name="connsiteX2" fmla="*/ 513 w 259256"/>
                <a:gd name="connsiteY2" fmla="*/ 91453 h 127307"/>
                <a:gd name="connsiteX3" fmla="*/ 188433 w 259256"/>
                <a:gd name="connsiteY3" fmla="*/ 122737 h 127307"/>
                <a:gd name="connsiteX0" fmla="*/ 188473 w 259296"/>
                <a:gd name="connsiteY0" fmla="*/ 122737 h 122737"/>
                <a:gd name="connsiteX1" fmla="*/ 252013 w 259296"/>
                <a:gd name="connsiteY1" fmla="*/ 13 h 122737"/>
                <a:gd name="connsiteX2" fmla="*/ 553 w 259296"/>
                <a:gd name="connsiteY2" fmla="*/ 91453 h 122737"/>
                <a:gd name="connsiteX3" fmla="*/ 188473 w 259296"/>
                <a:gd name="connsiteY3" fmla="*/ 122737 h 122737"/>
                <a:gd name="connsiteX0" fmla="*/ 198709 w 269532"/>
                <a:gd name="connsiteY0" fmla="*/ 122737 h 131728"/>
                <a:gd name="connsiteX1" fmla="*/ 262249 w 269532"/>
                <a:gd name="connsiteY1" fmla="*/ 13 h 131728"/>
                <a:gd name="connsiteX2" fmla="*/ 518 w 269532"/>
                <a:gd name="connsiteY2" fmla="*/ 123283 h 131728"/>
                <a:gd name="connsiteX3" fmla="*/ 198709 w 269532"/>
                <a:gd name="connsiteY3" fmla="*/ 122737 h 131728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269014"/>
                <a:gd name="connsiteY0" fmla="*/ 122737 h 123447"/>
                <a:gd name="connsiteX1" fmla="*/ 261731 w 269014"/>
                <a:gd name="connsiteY1" fmla="*/ 13 h 123447"/>
                <a:gd name="connsiteX2" fmla="*/ 0 w 269014"/>
                <a:gd name="connsiteY2" fmla="*/ 123283 h 123447"/>
                <a:gd name="connsiteX3" fmla="*/ 198191 w 269014"/>
                <a:gd name="connsiteY3" fmla="*/ 122737 h 123447"/>
                <a:gd name="connsiteX0" fmla="*/ 198191 w 317088"/>
                <a:gd name="connsiteY0" fmla="*/ 99753 h 100463"/>
                <a:gd name="connsiteX1" fmla="*/ 313089 w 317088"/>
                <a:gd name="connsiteY1" fmla="*/ 18 h 100463"/>
                <a:gd name="connsiteX2" fmla="*/ 0 w 317088"/>
                <a:gd name="connsiteY2" fmla="*/ 100299 h 100463"/>
                <a:gd name="connsiteX3" fmla="*/ 198191 w 317088"/>
                <a:gd name="connsiteY3" fmla="*/ 99753 h 100463"/>
                <a:gd name="connsiteX0" fmla="*/ 198191 w 313089"/>
                <a:gd name="connsiteY0" fmla="*/ 99735 h 100445"/>
                <a:gd name="connsiteX1" fmla="*/ 313089 w 313089"/>
                <a:gd name="connsiteY1" fmla="*/ 0 h 100445"/>
                <a:gd name="connsiteX2" fmla="*/ 0 w 313089"/>
                <a:gd name="connsiteY2" fmla="*/ 100281 h 100445"/>
                <a:gd name="connsiteX3" fmla="*/ 198191 w 313089"/>
                <a:gd name="connsiteY3" fmla="*/ 99735 h 100445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198191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198191 w 319252"/>
                <a:gd name="connsiteY3" fmla="*/ 94430 h 95140"/>
                <a:gd name="connsiteX0" fmla="*/ 207436 w 319252"/>
                <a:gd name="connsiteY0" fmla="*/ 94430 h 95140"/>
                <a:gd name="connsiteX1" fmla="*/ 319252 w 319252"/>
                <a:gd name="connsiteY1" fmla="*/ 0 h 95140"/>
                <a:gd name="connsiteX2" fmla="*/ 0 w 319252"/>
                <a:gd name="connsiteY2" fmla="*/ 94976 h 95140"/>
                <a:gd name="connsiteX3" fmla="*/ 207436 w 319252"/>
                <a:gd name="connsiteY3" fmla="*/ 94430 h 95140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19252"/>
                <a:gd name="connsiteY0" fmla="*/ 94430 h 94976"/>
                <a:gd name="connsiteX1" fmla="*/ 319252 w 319252"/>
                <a:gd name="connsiteY1" fmla="*/ 0 h 94976"/>
                <a:gd name="connsiteX2" fmla="*/ 0 w 319252"/>
                <a:gd name="connsiteY2" fmla="*/ 94976 h 94976"/>
                <a:gd name="connsiteX3" fmla="*/ 207436 w 319252"/>
                <a:gd name="connsiteY3" fmla="*/ 94430 h 94976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5386"/>
                <a:gd name="connsiteY0" fmla="*/ 79841 h 80387"/>
                <a:gd name="connsiteX1" fmla="*/ 305386 w 305386"/>
                <a:gd name="connsiteY1" fmla="*/ 0 h 80387"/>
                <a:gd name="connsiteX2" fmla="*/ 0 w 305386"/>
                <a:gd name="connsiteY2" fmla="*/ 80387 h 80387"/>
                <a:gd name="connsiteX3" fmla="*/ 207436 w 305386"/>
                <a:gd name="connsiteY3" fmla="*/ 79841 h 80387"/>
                <a:gd name="connsiteX0" fmla="*/ 207436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07436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0764"/>
                <a:gd name="connsiteY0" fmla="*/ 78514 h 79060"/>
                <a:gd name="connsiteX1" fmla="*/ 300764 w 300764"/>
                <a:gd name="connsiteY1" fmla="*/ 0 h 79060"/>
                <a:gd name="connsiteX2" fmla="*/ 0 w 300764"/>
                <a:gd name="connsiteY2" fmla="*/ 79060 h 79060"/>
                <a:gd name="connsiteX3" fmla="*/ 215140 w 300764"/>
                <a:gd name="connsiteY3" fmla="*/ 78514 h 79060"/>
                <a:gd name="connsiteX0" fmla="*/ 215140 w 305386"/>
                <a:gd name="connsiteY0" fmla="*/ 77187 h 77733"/>
                <a:gd name="connsiteX1" fmla="*/ 305386 w 305386"/>
                <a:gd name="connsiteY1" fmla="*/ 0 h 77733"/>
                <a:gd name="connsiteX2" fmla="*/ 0 w 305386"/>
                <a:gd name="connsiteY2" fmla="*/ 77733 h 77733"/>
                <a:gd name="connsiteX3" fmla="*/ 215140 w 305386"/>
                <a:gd name="connsiteY3" fmla="*/ 77187 h 77733"/>
                <a:gd name="connsiteX0" fmla="*/ 204575 w 294821"/>
                <a:gd name="connsiteY0" fmla="*/ 91907 h 91907"/>
                <a:gd name="connsiteX1" fmla="*/ 294821 w 294821"/>
                <a:gd name="connsiteY1" fmla="*/ 14720 h 91907"/>
                <a:gd name="connsiteX2" fmla="*/ 0 w 294821"/>
                <a:gd name="connsiteY2" fmla="*/ 10604 h 91907"/>
                <a:gd name="connsiteX3" fmla="*/ 204575 w 294821"/>
                <a:gd name="connsiteY3" fmla="*/ 91907 h 91907"/>
                <a:gd name="connsiteX0" fmla="*/ 204575 w 213087"/>
                <a:gd name="connsiteY0" fmla="*/ 177226 h 177226"/>
                <a:gd name="connsiteX1" fmla="*/ 180366 w 213087"/>
                <a:gd name="connsiteY1" fmla="*/ 0 h 177226"/>
                <a:gd name="connsiteX2" fmla="*/ 0 w 213087"/>
                <a:gd name="connsiteY2" fmla="*/ 95923 h 177226"/>
                <a:gd name="connsiteX3" fmla="*/ 204575 w 213087"/>
                <a:gd name="connsiteY3" fmla="*/ 177226 h 177226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4168"/>
                <a:gd name="connsiteY0" fmla="*/ 243919 h 243919"/>
                <a:gd name="connsiteX1" fmla="*/ 180366 w 184168"/>
                <a:gd name="connsiteY1" fmla="*/ 0 h 243919"/>
                <a:gd name="connsiteX2" fmla="*/ 0 w 184168"/>
                <a:gd name="connsiteY2" fmla="*/ 95923 h 243919"/>
                <a:gd name="connsiteX3" fmla="*/ 172879 w 184168"/>
                <a:gd name="connsiteY3" fmla="*/ 243919 h 243919"/>
                <a:gd name="connsiteX0" fmla="*/ 172879 w 180366"/>
                <a:gd name="connsiteY0" fmla="*/ 243919 h 243919"/>
                <a:gd name="connsiteX1" fmla="*/ 180366 w 180366"/>
                <a:gd name="connsiteY1" fmla="*/ 0 h 243919"/>
                <a:gd name="connsiteX2" fmla="*/ 0 w 180366"/>
                <a:gd name="connsiteY2" fmla="*/ 95923 h 243919"/>
                <a:gd name="connsiteX3" fmla="*/ 172879 w 180366"/>
                <a:gd name="connsiteY3" fmla="*/ 243919 h 243919"/>
                <a:gd name="connsiteX0" fmla="*/ 172879 w 181987"/>
                <a:gd name="connsiteY0" fmla="*/ 243919 h 243919"/>
                <a:gd name="connsiteX1" fmla="*/ 180366 w 181987"/>
                <a:gd name="connsiteY1" fmla="*/ 0 h 243919"/>
                <a:gd name="connsiteX2" fmla="*/ 0 w 181987"/>
                <a:gd name="connsiteY2" fmla="*/ 95923 h 243919"/>
                <a:gd name="connsiteX3" fmla="*/ 172879 w 181987"/>
                <a:gd name="connsiteY3" fmla="*/ 243919 h 243919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72879 w 175825"/>
                <a:gd name="connsiteY0" fmla="*/ 236340 h 236340"/>
                <a:gd name="connsiteX1" fmla="*/ 173323 w 175825"/>
                <a:gd name="connsiteY1" fmla="*/ 0 h 236340"/>
                <a:gd name="connsiteX2" fmla="*/ 0 w 175825"/>
                <a:gd name="connsiteY2" fmla="*/ 88344 h 236340"/>
                <a:gd name="connsiteX3" fmla="*/ 172879 w 175825"/>
                <a:gd name="connsiteY3" fmla="*/ 236340 h 236340"/>
                <a:gd name="connsiteX0" fmla="*/ 148227 w 151173"/>
                <a:gd name="connsiteY0" fmla="*/ 236340 h 236340"/>
                <a:gd name="connsiteX1" fmla="*/ 148671 w 151173"/>
                <a:gd name="connsiteY1" fmla="*/ 0 h 236340"/>
                <a:gd name="connsiteX2" fmla="*/ 0 w 151173"/>
                <a:gd name="connsiteY2" fmla="*/ 106912 h 236340"/>
                <a:gd name="connsiteX3" fmla="*/ 148227 w 151173"/>
                <a:gd name="connsiteY3" fmla="*/ 236340 h 236340"/>
                <a:gd name="connsiteX0" fmla="*/ 148227 w 151173"/>
                <a:gd name="connsiteY0" fmla="*/ 211141 h 211141"/>
                <a:gd name="connsiteX1" fmla="*/ 148671 w 151173"/>
                <a:gd name="connsiteY1" fmla="*/ 0 h 211141"/>
                <a:gd name="connsiteX2" fmla="*/ 0 w 151173"/>
                <a:gd name="connsiteY2" fmla="*/ 81713 h 211141"/>
                <a:gd name="connsiteX3" fmla="*/ 148227 w 151173"/>
                <a:gd name="connsiteY3" fmla="*/ 211141 h 211141"/>
                <a:gd name="connsiteX0" fmla="*/ 148227 w 148720"/>
                <a:gd name="connsiteY0" fmla="*/ 211141 h 211141"/>
                <a:gd name="connsiteX1" fmla="*/ 148671 w 148720"/>
                <a:gd name="connsiteY1" fmla="*/ 0 h 211141"/>
                <a:gd name="connsiteX2" fmla="*/ 0 w 148720"/>
                <a:gd name="connsiteY2" fmla="*/ 81713 h 211141"/>
                <a:gd name="connsiteX3" fmla="*/ 148227 w 148720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28198 w 128691"/>
                <a:gd name="connsiteY0" fmla="*/ 211141 h 211141"/>
                <a:gd name="connsiteX1" fmla="*/ 128642 w 128691"/>
                <a:gd name="connsiteY1" fmla="*/ 0 h 211141"/>
                <a:gd name="connsiteX2" fmla="*/ 0 w 128691"/>
                <a:gd name="connsiteY2" fmla="*/ 97628 h 211141"/>
                <a:gd name="connsiteX3" fmla="*/ 128198 w 128691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12791 w 113284"/>
                <a:gd name="connsiteY0" fmla="*/ 211141 h 211141"/>
                <a:gd name="connsiteX1" fmla="*/ 113235 w 113284"/>
                <a:gd name="connsiteY1" fmla="*/ 0 h 211141"/>
                <a:gd name="connsiteX2" fmla="*/ 0 w 113284"/>
                <a:gd name="connsiteY2" fmla="*/ 110892 h 211141"/>
                <a:gd name="connsiteX3" fmla="*/ 112791 w 113284"/>
                <a:gd name="connsiteY3" fmla="*/ 211141 h 211141"/>
                <a:gd name="connsiteX0" fmla="*/ 102502 w 102995"/>
                <a:gd name="connsiteY0" fmla="*/ 211141 h 211141"/>
                <a:gd name="connsiteX1" fmla="*/ 102946 w 102995"/>
                <a:gd name="connsiteY1" fmla="*/ 0 h 211141"/>
                <a:gd name="connsiteX2" fmla="*/ 0 w 102995"/>
                <a:gd name="connsiteY2" fmla="*/ 121227 h 211141"/>
                <a:gd name="connsiteX3" fmla="*/ 102502 w 102995"/>
                <a:gd name="connsiteY3" fmla="*/ 211141 h 211141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4691"/>
                <a:gd name="connsiteY0" fmla="*/ 199330 h 199330"/>
                <a:gd name="connsiteX1" fmla="*/ 104661 w 104691"/>
                <a:gd name="connsiteY1" fmla="*/ 0 h 199330"/>
                <a:gd name="connsiteX2" fmla="*/ 0 w 104691"/>
                <a:gd name="connsiteY2" fmla="*/ 109416 h 199330"/>
                <a:gd name="connsiteX3" fmla="*/ 102502 w 104691"/>
                <a:gd name="connsiteY3" fmla="*/ 199330 h 199330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  <a:gd name="connsiteX0" fmla="*/ 102502 w 102502"/>
                <a:gd name="connsiteY0" fmla="*/ 197854 h 197854"/>
                <a:gd name="connsiteX1" fmla="*/ 101231 w 102502"/>
                <a:gd name="connsiteY1" fmla="*/ 0 h 197854"/>
                <a:gd name="connsiteX2" fmla="*/ 0 w 102502"/>
                <a:gd name="connsiteY2" fmla="*/ 107940 h 197854"/>
                <a:gd name="connsiteX3" fmla="*/ 102502 w 102502"/>
                <a:gd name="connsiteY3" fmla="*/ 197854 h 1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502" h="197854">
                  <a:moveTo>
                    <a:pt x="102502" y="197854"/>
                  </a:moveTo>
                  <a:cubicBezTo>
                    <a:pt x="100831" y="135880"/>
                    <a:pt x="101660" y="77044"/>
                    <a:pt x="101231" y="0"/>
                  </a:cubicBezTo>
                  <a:cubicBezTo>
                    <a:pt x="57299" y="48056"/>
                    <a:pt x="36452" y="68542"/>
                    <a:pt x="0" y="107940"/>
                  </a:cubicBezTo>
                  <a:cubicBezTo>
                    <a:pt x="45785" y="150169"/>
                    <a:pt x="56188" y="157331"/>
                    <a:pt x="102502" y="19785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1E7B2449-84E2-C443-E0F0-A2114F879AD6}"/>
                </a:ext>
              </a:extLst>
            </p:cNvPr>
            <p:cNvSpPr/>
            <p:nvPr/>
          </p:nvSpPr>
          <p:spPr>
            <a:xfrm>
              <a:off x="893398" y="3623878"/>
              <a:ext cx="10597896" cy="3090456"/>
            </a:xfrm>
            <a:prstGeom prst="cube">
              <a:avLst>
                <a:gd name="adj" fmla="val 64097"/>
              </a:avLst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1C242-639F-2289-C6B0-DEABAC480DC4}"/>
                </a:ext>
              </a:extLst>
            </p:cNvPr>
            <p:cNvCxnSpPr/>
            <p:nvPr/>
          </p:nvCxnSpPr>
          <p:spPr>
            <a:xfrm>
              <a:off x="869066" y="5604832"/>
              <a:ext cx="9144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DAC3B9-AC29-A31E-87D3-CCBA066EF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96" y="5045484"/>
              <a:ext cx="559594" cy="56435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B1E901-4DFE-1387-4483-A450B2D870CB}"/>
                </a:ext>
              </a:extLst>
            </p:cNvPr>
            <p:cNvCxnSpPr>
              <a:cxnSpLocks/>
            </p:cNvCxnSpPr>
            <p:nvPr/>
          </p:nvCxnSpPr>
          <p:spPr>
            <a:xfrm>
              <a:off x="890495" y="5588165"/>
              <a:ext cx="0" cy="93844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E660BE-7CAB-6BB6-B681-A9340D920BCA}"/>
                </a:ext>
              </a:extLst>
            </p:cNvPr>
            <p:cNvSpPr txBox="1"/>
            <p:nvPr/>
          </p:nvSpPr>
          <p:spPr>
            <a:xfrm>
              <a:off x="1364721" y="5522102"/>
              <a:ext cx="153888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0B1953-98BD-5BF5-1CC5-ECB429477E69}"/>
                </a:ext>
              </a:extLst>
            </p:cNvPr>
            <p:cNvSpPr txBox="1"/>
            <p:nvPr/>
          </p:nvSpPr>
          <p:spPr>
            <a:xfrm>
              <a:off x="1467851" y="4928834"/>
              <a:ext cx="13625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3DB2A4-4F3E-AD42-6DC1-07941BF64144}"/>
                </a:ext>
              </a:extLst>
            </p:cNvPr>
            <p:cNvSpPr txBox="1"/>
            <p:nvPr/>
          </p:nvSpPr>
          <p:spPr>
            <a:xfrm>
              <a:off x="632682" y="5882469"/>
              <a:ext cx="120226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C1C99673-E094-7DE4-FC4E-3B1992CBDC22}"/>
                </a:ext>
              </a:extLst>
            </p:cNvPr>
            <p:cNvSpPr/>
            <p:nvPr/>
          </p:nvSpPr>
          <p:spPr>
            <a:xfrm>
              <a:off x="5904494" y="5929440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796B1C-820B-4C4C-A43E-E0F3DB64FC49}"/>
                </a:ext>
              </a:extLst>
            </p:cNvPr>
            <p:cNvSpPr/>
            <p:nvPr/>
          </p:nvSpPr>
          <p:spPr>
            <a:xfrm>
              <a:off x="5904494" y="6454277"/>
              <a:ext cx="881746" cy="159642"/>
            </a:xfrm>
            <a:prstGeom prst="parallelogram">
              <a:avLst>
                <a:gd name="adj" fmla="val 10094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4ECD52-F901-467F-2FD4-639B2937E17E}"/>
                </a:ext>
              </a:extLst>
            </p:cNvPr>
            <p:cNvSpPr txBox="1"/>
            <p:nvPr/>
          </p:nvSpPr>
          <p:spPr>
            <a:xfrm rot="2356511">
              <a:off x="3217074" y="4295303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CE3771-0404-F5B9-1888-884370D151DF}"/>
                </a:ext>
              </a:extLst>
            </p:cNvPr>
            <p:cNvSpPr txBox="1"/>
            <p:nvPr/>
          </p:nvSpPr>
          <p:spPr>
            <a:xfrm rot="2356511">
              <a:off x="5245985" y="4249451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49CD0-9800-61D7-1E8E-DD67678812B0}"/>
                </a:ext>
              </a:extLst>
            </p:cNvPr>
            <p:cNvSpPr txBox="1"/>
            <p:nvPr/>
          </p:nvSpPr>
          <p:spPr>
            <a:xfrm rot="2356511">
              <a:off x="8326450" y="4243668"/>
              <a:ext cx="551434" cy="9848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Die</a:t>
              </a:r>
            </a:p>
            <a:p>
              <a:pPr algn="ctr"/>
              <a:r>
                <a:rPr lang="en-US" sz="3200"/>
                <a:t>#3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DD6D71-4BE2-B16A-6CEE-BCB600B45E9A}"/>
                </a:ext>
              </a:extLst>
            </p:cNvPr>
            <p:cNvSpPr txBox="1"/>
            <p:nvPr/>
          </p:nvSpPr>
          <p:spPr>
            <a:xfrm rot="2323216">
              <a:off x="3281091" y="5019805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Package #1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4B4E7A-015F-73A0-6E3F-0FBF678A8F4C}"/>
                </a:ext>
              </a:extLst>
            </p:cNvPr>
            <p:cNvSpPr txBox="1"/>
            <p:nvPr/>
          </p:nvSpPr>
          <p:spPr>
            <a:xfrm rot="2226736">
              <a:off x="7217520" y="5005984"/>
              <a:ext cx="184986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r"/>
              <a:r>
                <a:rPr lang="en-US" sz="3200"/>
                <a:t>Package #2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7EAF9D-8528-707A-A115-E741D512C8A0}"/>
                </a:ext>
              </a:extLst>
            </p:cNvPr>
            <p:cNvSpPr txBox="1"/>
            <p:nvPr/>
          </p:nvSpPr>
          <p:spPr>
            <a:xfrm rot="2275947">
              <a:off x="5058532" y="5721179"/>
              <a:ext cx="654025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perspectiveRelaxed" fov="3000000">
                  <a:rot lat="18573604" lon="270000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3200"/>
                <a:t>PCB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10E2E7-DA41-ECB9-5623-980D61C20109}"/>
              </a:ext>
            </a:extLst>
          </p:cNvPr>
          <p:cNvGrpSpPr/>
          <p:nvPr/>
        </p:nvGrpSpPr>
        <p:grpSpPr>
          <a:xfrm>
            <a:off x="3847525" y="1952947"/>
            <a:ext cx="3071312" cy="1762679"/>
            <a:chOff x="2326173" y="4856588"/>
            <a:chExt cx="3071312" cy="176267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4A07DF7-A5EA-F669-1782-6B49295B922D}"/>
                </a:ext>
              </a:extLst>
            </p:cNvPr>
            <p:cNvSpPr/>
            <p:nvPr/>
          </p:nvSpPr>
          <p:spPr>
            <a:xfrm>
              <a:off x="232617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D08EF6E-BB50-2C40-AB10-3D84F5D79BCA}"/>
                </a:ext>
              </a:extLst>
            </p:cNvPr>
            <p:cNvSpPr/>
            <p:nvPr/>
          </p:nvSpPr>
          <p:spPr>
            <a:xfrm>
              <a:off x="2730421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0F538C9-AE39-46CF-18AF-4218A929D82A}"/>
                </a:ext>
              </a:extLst>
            </p:cNvPr>
            <p:cNvSpPr/>
            <p:nvPr/>
          </p:nvSpPr>
          <p:spPr>
            <a:xfrm>
              <a:off x="2800667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73F1C8F-4218-0C42-3C43-B96CB50365B0}"/>
                </a:ext>
              </a:extLst>
            </p:cNvPr>
            <p:cNvSpPr/>
            <p:nvPr/>
          </p:nvSpPr>
          <p:spPr>
            <a:xfrm>
              <a:off x="2870913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8716FCC-C921-DEEA-F94C-A69977C335FB}"/>
                </a:ext>
              </a:extLst>
            </p:cNvPr>
            <p:cNvSpPr/>
            <p:nvPr/>
          </p:nvSpPr>
          <p:spPr>
            <a:xfrm>
              <a:off x="2941159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32C8A9A-DB95-68FA-F5A6-8BEC6F491006}"/>
                </a:ext>
              </a:extLst>
            </p:cNvPr>
            <p:cNvSpPr/>
            <p:nvPr/>
          </p:nvSpPr>
          <p:spPr>
            <a:xfrm>
              <a:off x="3011406" y="55673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208F732-75E1-18DC-13D0-C6F118230508}"/>
                </a:ext>
              </a:extLst>
            </p:cNvPr>
            <p:cNvSpPr/>
            <p:nvPr/>
          </p:nvSpPr>
          <p:spPr>
            <a:xfrm>
              <a:off x="2765659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1B56AFC-FDE7-975F-7189-67F5400EA342}"/>
                </a:ext>
              </a:extLst>
            </p:cNvPr>
            <p:cNvSpPr/>
            <p:nvPr/>
          </p:nvSpPr>
          <p:spPr>
            <a:xfrm>
              <a:off x="2835438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080CB7A-CB3B-44C8-01E4-E940BF00D8F6}"/>
                </a:ext>
              </a:extLst>
            </p:cNvPr>
            <p:cNvSpPr/>
            <p:nvPr/>
          </p:nvSpPr>
          <p:spPr>
            <a:xfrm>
              <a:off x="2905684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BB5EC20-785A-D649-F30E-B40CD9ABC0CD}"/>
                </a:ext>
              </a:extLst>
            </p:cNvPr>
            <p:cNvSpPr/>
            <p:nvPr/>
          </p:nvSpPr>
          <p:spPr>
            <a:xfrm>
              <a:off x="2976397" y="563773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6350DAE-324C-657C-C578-DFAD1AA856EA}"/>
                </a:ext>
              </a:extLst>
            </p:cNvPr>
            <p:cNvSpPr/>
            <p:nvPr/>
          </p:nvSpPr>
          <p:spPr>
            <a:xfrm>
              <a:off x="2729321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C0C017-C3FB-1C4E-FAC7-A5DFC43A0E78}"/>
                </a:ext>
              </a:extLst>
            </p:cNvPr>
            <p:cNvSpPr/>
            <p:nvPr/>
          </p:nvSpPr>
          <p:spPr>
            <a:xfrm>
              <a:off x="2799567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823DA7E-ACBB-106A-BC80-7E3B43113D5D}"/>
                </a:ext>
              </a:extLst>
            </p:cNvPr>
            <p:cNvSpPr/>
            <p:nvPr/>
          </p:nvSpPr>
          <p:spPr>
            <a:xfrm>
              <a:off x="2940059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40F6700-E303-DE49-05FE-ABE1621089A5}"/>
                </a:ext>
              </a:extLst>
            </p:cNvPr>
            <p:cNvSpPr/>
            <p:nvPr/>
          </p:nvSpPr>
          <p:spPr>
            <a:xfrm>
              <a:off x="3010306" y="571212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575D16E-8875-6AA1-982B-E4077A0572F7}"/>
                </a:ext>
              </a:extLst>
            </p:cNvPr>
            <p:cNvSpPr/>
            <p:nvPr/>
          </p:nvSpPr>
          <p:spPr>
            <a:xfrm>
              <a:off x="2765659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7199369-8861-CEF1-5EA6-2EB4EEA84F9E}"/>
                </a:ext>
              </a:extLst>
            </p:cNvPr>
            <p:cNvSpPr/>
            <p:nvPr/>
          </p:nvSpPr>
          <p:spPr>
            <a:xfrm>
              <a:off x="2976397" y="578249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39990EC-07D4-18DE-793C-02F9B74A691E}"/>
                </a:ext>
              </a:extLst>
            </p:cNvPr>
            <p:cNvSpPr/>
            <p:nvPr/>
          </p:nvSpPr>
          <p:spPr>
            <a:xfrm>
              <a:off x="2732455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23E12AA-15FD-D985-3837-306B69C868DE}"/>
                </a:ext>
              </a:extLst>
            </p:cNvPr>
            <p:cNvSpPr/>
            <p:nvPr/>
          </p:nvSpPr>
          <p:spPr>
            <a:xfrm>
              <a:off x="2802701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668A2E6-377C-9BD7-DFFB-310BC8830E11}"/>
                </a:ext>
              </a:extLst>
            </p:cNvPr>
            <p:cNvSpPr/>
            <p:nvPr/>
          </p:nvSpPr>
          <p:spPr>
            <a:xfrm>
              <a:off x="2943193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AA32303-959C-2DC5-4329-4503174899B4}"/>
                </a:ext>
              </a:extLst>
            </p:cNvPr>
            <p:cNvSpPr/>
            <p:nvPr/>
          </p:nvSpPr>
          <p:spPr>
            <a:xfrm>
              <a:off x="3013440" y="585123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72D9C28-FCFD-FABF-F148-ADB5C1A2C28A}"/>
                </a:ext>
              </a:extLst>
            </p:cNvPr>
            <p:cNvSpPr/>
            <p:nvPr/>
          </p:nvSpPr>
          <p:spPr>
            <a:xfrm>
              <a:off x="2765659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0F42701-FA52-A0EC-41CF-7B5F8F32CA9E}"/>
                </a:ext>
              </a:extLst>
            </p:cNvPr>
            <p:cNvSpPr/>
            <p:nvPr/>
          </p:nvSpPr>
          <p:spPr>
            <a:xfrm>
              <a:off x="2976397" y="5921610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BE75061-32F2-00D9-0365-837451730A5F}"/>
                </a:ext>
              </a:extLst>
            </p:cNvPr>
            <p:cNvSpPr/>
            <p:nvPr/>
          </p:nvSpPr>
          <p:spPr>
            <a:xfrm>
              <a:off x="2729418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365979A-9BE2-064B-1A60-4C4997CCCB18}"/>
                </a:ext>
              </a:extLst>
            </p:cNvPr>
            <p:cNvSpPr/>
            <p:nvPr/>
          </p:nvSpPr>
          <p:spPr>
            <a:xfrm>
              <a:off x="2799664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092F759-28DB-12D0-1E7E-87437C076F88}"/>
                </a:ext>
              </a:extLst>
            </p:cNvPr>
            <p:cNvSpPr/>
            <p:nvPr/>
          </p:nvSpPr>
          <p:spPr>
            <a:xfrm>
              <a:off x="2869910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A20502D-B144-A5ED-3ADE-45198672731A}"/>
                </a:ext>
              </a:extLst>
            </p:cNvPr>
            <p:cNvSpPr/>
            <p:nvPr/>
          </p:nvSpPr>
          <p:spPr>
            <a:xfrm>
              <a:off x="2940156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8CD94D-92BD-DDE0-1DC7-A7208DDF15A1}"/>
                </a:ext>
              </a:extLst>
            </p:cNvPr>
            <p:cNvSpPr/>
            <p:nvPr/>
          </p:nvSpPr>
          <p:spPr>
            <a:xfrm>
              <a:off x="3010403" y="606689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FA82DC5-A39D-5E12-68AA-00E9A74CEBCE}"/>
                </a:ext>
              </a:extLst>
            </p:cNvPr>
            <p:cNvSpPr/>
            <p:nvPr/>
          </p:nvSpPr>
          <p:spPr>
            <a:xfrm>
              <a:off x="2765659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AEE612D-E9C4-DD1B-C79E-A2070120BCE0}"/>
                </a:ext>
              </a:extLst>
            </p:cNvPr>
            <p:cNvSpPr/>
            <p:nvPr/>
          </p:nvSpPr>
          <p:spPr>
            <a:xfrm>
              <a:off x="2834338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2667C69-9E86-018A-57CD-1C393E311513}"/>
                </a:ext>
              </a:extLst>
            </p:cNvPr>
            <p:cNvSpPr/>
            <p:nvPr/>
          </p:nvSpPr>
          <p:spPr>
            <a:xfrm>
              <a:off x="2904584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785D89A-72C1-2DC6-2A25-3E26D684C978}"/>
                </a:ext>
              </a:extLst>
            </p:cNvPr>
            <p:cNvSpPr/>
            <p:nvPr/>
          </p:nvSpPr>
          <p:spPr>
            <a:xfrm>
              <a:off x="2976397" y="6003875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F906681-63F9-131E-4155-9455C1D58FE0}"/>
                </a:ext>
              </a:extLst>
            </p:cNvPr>
            <p:cNvGrpSpPr/>
            <p:nvPr/>
          </p:nvGrpSpPr>
          <p:grpSpPr>
            <a:xfrm>
              <a:off x="3514830" y="5580890"/>
              <a:ext cx="317561" cy="36576"/>
              <a:chOff x="1731855" y="5451179"/>
              <a:chExt cx="317561" cy="36576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5CE5EFB-7C6A-73E5-FF7A-555F74FCBB06}"/>
                  </a:ext>
                </a:extLst>
              </p:cNvPr>
              <p:cNvSpPr/>
              <p:nvPr/>
            </p:nvSpPr>
            <p:spPr>
              <a:xfrm>
                <a:off x="1731855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41DC596-5DCA-9F0A-FD0B-BB96D25C3DF1}"/>
                  </a:ext>
                </a:extLst>
              </p:cNvPr>
              <p:cNvSpPr/>
              <p:nvPr/>
            </p:nvSpPr>
            <p:spPr>
              <a:xfrm>
                <a:off x="1802101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1A2D8B64-A735-D2DE-64B3-BE32EBD4A782}"/>
                  </a:ext>
                </a:extLst>
              </p:cNvPr>
              <p:cNvSpPr/>
              <p:nvPr/>
            </p:nvSpPr>
            <p:spPr>
              <a:xfrm>
                <a:off x="1872347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73C1975-1104-3D2E-EAEB-B0DB0AE72FA5}"/>
                  </a:ext>
                </a:extLst>
              </p:cNvPr>
              <p:cNvSpPr/>
              <p:nvPr/>
            </p:nvSpPr>
            <p:spPr>
              <a:xfrm>
                <a:off x="1942593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F4351C42-CEE3-F42B-CF94-CE1C06EF5219}"/>
                  </a:ext>
                </a:extLst>
              </p:cNvPr>
              <p:cNvSpPr/>
              <p:nvPr/>
            </p:nvSpPr>
            <p:spPr>
              <a:xfrm>
                <a:off x="2012840" y="545117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375EEF9C-B277-D71A-7899-E6DC516E0E55}"/>
                </a:ext>
              </a:extLst>
            </p:cNvPr>
            <p:cNvGrpSpPr/>
            <p:nvPr/>
          </p:nvGrpSpPr>
          <p:grpSpPr>
            <a:xfrm>
              <a:off x="3514830" y="6057371"/>
              <a:ext cx="317561" cy="36576"/>
              <a:chOff x="1730852" y="5932422"/>
              <a:chExt cx="317561" cy="3657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B599698-E4E5-38E1-DAD5-EE89D2847CA0}"/>
                  </a:ext>
                </a:extLst>
              </p:cNvPr>
              <p:cNvSpPr/>
              <p:nvPr/>
            </p:nvSpPr>
            <p:spPr>
              <a:xfrm>
                <a:off x="1730852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5F3BE67-8938-2041-9A96-113A0A9A2EA9}"/>
                  </a:ext>
                </a:extLst>
              </p:cNvPr>
              <p:cNvSpPr/>
              <p:nvPr/>
            </p:nvSpPr>
            <p:spPr>
              <a:xfrm>
                <a:off x="1801098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B6E0D41-C8E2-5478-683E-49AB94050AC0}"/>
                  </a:ext>
                </a:extLst>
              </p:cNvPr>
              <p:cNvSpPr/>
              <p:nvPr/>
            </p:nvSpPr>
            <p:spPr>
              <a:xfrm>
                <a:off x="1871344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160D8BE-AC61-B816-4729-D8D973A99E46}"/>
                  </a:ext>
                </a:extLst>
              </p:cNvPr>
              <p:cNvSpPr/>
              <p:nvPr/>
            </p:nvSpPr>
            <p:spPr>
              <a:xfrm>
                <a:off x="1941590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9A92B009-BAD7-802B-6FA1-A995FB7447A5}"/>
                  </a:ext>
                </a:extLst>
              </p:cNvPr>
              <p:cNvSpPr/>
              <p:nvPr/>
            </p:nvSpPr>
            <p:spPr>
              <a:xfrm>
                <a:off x="2011837" y="593242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3230F80-358A-94CA-2DF2-67C7DEA5EF02}"/>
                </a:ext>
              </a:extLst>
            </p:cNvPr>
            <p:cNvGrpSpPr/>
            <p:nvPr/>
          </p:nvGrpSpPr>
          <p:grpSpPr>
            <a:xfrm>
              <a:off x="3514830" y="5977955"/>
              <a:ext cx="317561" cy="36576"/>
              <a:chOff x="1730852" y="5855232"/>
              <a:chExt cx="317561" cy="36576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77D963D7-0DED-5013-AE55-832367720A0C}"/>
                  </a:ext>
                </a:extLst>
              </p:cNvPr>
              <p:cNvSpPr/>
              <p:nvPr/>
            </p:nvSpPr>
            <p:spPr>
              <a:xfrm>
                <a:off x="1730852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75554C4-1CA9-251E-B6AD-99CD4BF67C24}"/>
                  </a:ext>
                </a:extLst>
              </p:cNvPr>
              <p:cNvSpPr/>
              <p:nvPr/>
            </p:nvSpPr>
            <p:spPr>
              <a:xfrm>
                <a:off x="1801098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95BAE252-B7CC-A777-8707-FADA71651A6F}"/>
                  </a:ext>
                </a:extLst>
              </p:cNvPr>
              <p:cNvSpPr/>
              <p:nvPr/>
            </p:nvSpPr>
            <p:spPr>
              <a:xfrm>
                <a:off x="1871344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ED28F741-59A1-DB55-3B07-0AFB17A918D5}"/>
                  </a:ext>
                </a:extLst>
              </p:cNvPr>
              <p:cNvSpPr/>
              <p:nvPr/>
            </p:nvSpPr>
            <p:spPr>
              <a:xfrm>
                <a:off x="1941590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61D8FC-32C8-4F96-5784-CE63F3AAEAB9}"/>
                  </a:ext>
                </a:extLst>
              </p:cNvPr>
              <p:cNvSpPr/>
              <p:nvPr/>
            </p:nvSpPr>
            <p:spPr>
              <a:xfrm>
                <a:off x="2011837" y="5855232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31510BB-7AA0-E595-FCBA-C0BD5D5EF7AF}"/>
                </a:ext>
              </a:extLst>
            </p:cNvPr>
            <p:cNvGrpSpPr/>
            <p:nvPr/>
          </p:nvGrpSpPr>
          <p:grpSpPr>
            <a:xfrm>
              <a:off x="3514830" y="5898542"/>
              <a:ext cx="317561" cy="36576"/>
              <a:chOff x="1730852" y="5772674"/>
              <a:chExt cx="317561" cy="36576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D3CE492-B9C7-0C4E-17BD-926248FF24A8}"/>
                  </a:ext>
                </a:extLst>
              </p:cNvPr>
              <p:cNvSpPr/>
              <p:nvPr/>
            </p:nvSpPr>
            <p:spPr>
              <a:xfrm>
                <a:off x="1730852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5DFEB334-FDFA-A91A-A6C4-802A7F3178CB}"/>
                  </a:ext>
                </a:extLst>
              </p:cNvPr>
              <p:cNvSpPr/>
              <p:nvPr/>
            </p:nvSpPr>
            <p:spPr>
              <a:xfrm>
                <a:off x="1801098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1895B71-0753-325B-D67D-8D4B5220FB87}"/>
                  </a:ext>
                </a:extLst>
              </p:cNvPr>
              <p:cNvSpPr/>
              <p:nvPr/>
            </p:nvSpPr>
            <p:spPr>
              <a:xfrm>
                <a:off x="1871344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CE31177-862D-4EAA-CAC9-B0082C565512}"/>
                  </a:ext>
                </a:extLst>
              </p:cNvPr>
              <p:cNvSpPr/>
              <p:nvPr/>
            </p:nvSpPr>
            <p:spPr>
              <a:xfrm>
                <a:off x="1941590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F682FB0-E8E4-C58B-5599-0F8B9A3CFDF5}"/>
                  </a:ext>
                </a:extLst>
              </p:cNvPr>
              <p:cNvSpPr/>
              <p:nvPr/>
            </p:nvSpPr>
            <p:spPr>
              <a:xfrm>
                <a:off x="2011837" y="5772674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18A76B9-57EC-7203-337A-EADD14F03DFD}"/>
                </a:ext>
              </a:extLst>
            </p:cNvPr>
            <p:cNvGrpSpPr/>
            <p:nvPr/>
          </p:nvGrpSpPr>
          <p:grpSpPr>
            <a:xfrm>
              <a:off x="3514830" y="5819129"/>
              <a:ext cx="317561" cy="36576"/>
              <a:chOff x="1730852" y="5691098"/>
              <a:chExt cx="317561" cy="36576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A161D6C-6506-781F-66B2-DEF471EC651D}"/>
                  </a:ext>
                </a:extLst>
              </p:cNvPr>
              <p:cNvSpPr/>
              <p:nvPr/>
            </p:nvSpPr>
            <p:spPr>
              <a:xfrm>
                <a:off x="1730852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969989E3-B976-9BAE-3415-083088FB472A}"/>
                  </a:ext>
                </a:extLst>
              </p:cNvPr>
              <p:cNvSpPr/>
              <p:nvPr/>
            </p:nvSpPr>
            <p:spPr>
              <a:xfrm>
                <a:off x="1801098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26E63B9-28EE-44FE-3CDE-C0D9D58D7911}"/>
                  </a:ext>
                </a:extLst>
              </p:cNvPr>
              <p:cNvSpPr/>
              <p:nvPr/>
            </p:nvSpPr>
            <p:spPr>
              <a:xfrm>
                <a:off x="1871344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0281A59-684D-FC3C-D16C-4004C7CB0B5D}"/>
                  </a:ext>
                </a:extLst>
              </p:cNvPr>
              <p:cNvSpPr/>
              <p:nvPr/>
            </p:nvSpPr>
            <p:spPr>
              <a:xfrm>
                <a:off x="1941590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41623F-993D-4187-EA2B-CE96A90124A2}"/>
                  </a:ext>
                </a:extLst>
              </p:cNvPr>
              <p:cNvSpPr/>
              <p:nvPr/>
            </p:nvSpPr>
            <p:spPr>
              <a:xfrm>
                <a:off x="2011837" y="5691098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8B90B5F-F11A-455C-8F25-E5F9E132CD03}"/>
                </a:ext>
              </a:extLst>
            </p:cNvPr>
            <p:cNvGrpSpPr/>
            <p:nvPr/>
          </p:nvGrpSpPr>
          <p:grpSpPr>
            <a:xfrm>
              <a:off x="3514830" y="5739716"/>
              <a:ext cx="317561" cy="36576"/>
              <a:chOff x="1730852" y="5618071"/>
              <a:chExt cx="317561" cy="36576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6EB8E77-6A6A-E483-F482-20943256AD03}"/>
                  </a:ext>
                </a:extLst>
              </p:cNvPr>
              <p:cNvSpPr/>
              <p:nvPr/>
            </p:nvSpPr>
            <p:spPr>
              <a:xfrm>
                <a:off x="1730852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FD47605-97A4-6D78-5B51-374A92938436}"/>
                  </a:ext>
                </a:extLst>
              </p:cNvPr>
              <p:cNvSpPr/>
              <p:nvPr/>
            </p:nvSpPr>
            <p:spPr>
              <a:xfrm>
                <a:off x="1801098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71CA5C8-1A64-EF05-AC93-C6DE54356656}"/>
                  </a:ext>
                </a:extLst>
              </p:cNvPr>
              <p:cNvSpPr/>
              <p:nvPr/>
            </p:nvSpPr>
            <p:spPr>
              <a:xfrm>
                <a:off x="1871344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AEC1866-08A9-3848-16A8-E16C46DA8BF9}"/>
                  </a:ext>
                </a:extLst>
              </p:cNvPr>
              <p:cNvSpPr/>
              <p:nvPr/>
            </p:nvSpPr>
            <p:spPr>
              <a:xfrm>
                <a:off x="1941590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EDACF6E-FF19-9F32-2B92-A095791A78DC}"/>
                  </a:ext>
                </a:extLst>
              </p:cNvPr>
              <p:cNvSpPr/>
              <p:nvPr/>
            </p:nvSpPr>
            <p:spPr>
              <a:xfrm>
                <a:off x="2011837" y="5618071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A306B91-EF6B-DA04-3198-845408686FB2}"/>
                </a:ext>
              </a:extLst>
            </p:cNvPr>
            <p:cNvGrpSpPr/>
            <p:nvPr/>
          </p:nvGrpSpPr>
          <p:grpSpPr>
            <a:xfrm>
              <a:off x="3514830" y="5660303"/>
              <a:ext cx="317561" cy="36576"/>
              <a:chOff x="1730852" y="5528369"/>
              <a:chExt cx="317561" cy="3657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F149289-2BFF-23B4-3A9D-F9C4C8FF5BE9}"/>
                  </a:ext>
                </a:extLst>
              </p:cNvPr>
              <p:cNvSpPr/>
              <p:nvPr/>
            </p:nvSpPr>
            <p:spPr>
              <a:xfrm>
                <a:off x="1730852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3ED772B-420B-FCB8-81D0-6AF38D4DF260}"/>
                  </a:ext>
                </a:extLst>
              </p:cNvPr>
              <p:cNvSpPr/>
              <p:nvPr/>
            </p:nvSpPr>
            <p:spPr>
              <a:xfrm>
                <a:off x="1801098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74EB318B-B4A7-99C5-C1BA-3277E276AF98}"/>
                  </a:ext>
                </a:extLst>
              </p:cNvPr>
              <p:cNvSpPr/>
              <p:nvPr/>
            </p:nvSpPr>
            <p:spPr>
              <a:xfrm>
                <a:off x="1871344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7FD8AFE-6E4B-28DA-A898-9F3254481FB7}"/>
                  </a:ext>
                </a:extLst>
              </p:cNvPr>
              <p:cNvSpPr/>
              <p:nvPr/>
            </p:nvSpPr>
            <p:spPr>
              <a:xfrm>
                <a:off x="1941590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3A91354-207B-9F55-3683-B5D77EE4FBBC}"/>
                  </a:ext>
                </a:extLst>
              </p:cNvPr>
              <p:cNvSpPr/>
              <p:nvPr/>
            </p:nvSpPr>
            <p:spPr>
              <a:xfrm>
                <a:off x="2011837" y="5528369"/>
                <a:ext cx="36576" cy="365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F5B2B2B-CD4F-E351-65A2-CE3DA133816A}"/>
                </a:ext>
              </a:extLst>
            </p:cNvPr>
            <p:cNvSpPr/>
            <p:nvPr/>
          </p:nvSpPr>
          <p:spPr>
            <a:xfrm>
              <a:off x="4542421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A8CE08E-7926-47D0-9E1D-D79FF96B1DA0}"/>
                </a:ext>
              </a:extLst>
            </p:cNvPr>
            <p:cNvSpPr/>
            <p:nvPr/>
          </p:nvSpPr>
          <p:spPr>
            <a:xfrm>
              <a:off x="4614697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5969BAD-4904-EB81-1836-50C37B8DED9E}"/>
                </a:ext>
              </a:extLst>
            </p:cNvPr>
            <p:cNvSpPr/>
            <p:nvPr/>
          </p:nvSpPr>
          <p:spPr>
            <a:xfrm>
              <a:off x="4686168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E6CBBF-82CB-C4C1-C495-06A2B66B423F}"/>
                </a:ext>
              </a:extLst>
            </p:cNvPr>
            <p:cNvSpPr/>
            <p:nvPr/>
          </p:nvSpPr>
          <p:spPr>
            <a:xfrm>
              <a:off x="4757639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AB2A3D2-ABC1-F9ED-C325-D3E3240F772A}"/>
                </a:ext>
              </a:extLst>
            </p:cNvPr>
            <p:cNvSpPr/>
            <p:nvPr/>
          </p:nvSpPr>
          <p:spPr>
            <a:xfrm>
              <a:off x="4829110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A16ABD7-540F-A66D-0CA0-A8302522BB10}"/>
                </a:ext>
              </a:extLst>
            </p:cNvPr>
            <p:cNvSpPr/>
            <p:nvPr/>
          </p:nvSpPr>
          <p:spPr>
            <a:xfrm>
              <a:off x="4900582" y="5994071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7E969A6-4832-3304-C3CA-7D7160F5E9F2}"/>
                </a:ext>
              </a:extLst>
            </p:cNvPr>
            <p:cNvSpPr/>
            <p:nvPr/>
          </p:nvSpPr>
          <p:spPr>
            <a:xfrm>
              <a:off x="454242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BCD7EE9-6427-B4D2-B7B7-CDDE576EA2DC}"/>
                </a:ext>
              </a:extLst>
            </p:cNvPr>
            <p:cNvSpPr/>
            <p:nvPr/>
          </p:nvSpPr>
          <p:spPr>
            <a:xfrm>
              <a:off x="4613088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5C4F979-C9D0-249E-8E96-638822498226}"/>
                </a:ext>
              </a:extLst>
            </p:cNvPr>
            <p:cNvSpPr/>
            <p:nvPr/>
          </p:nvSpPr>
          <p:spPr>
            <a:xfrm>
              <a:off x="4684559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997645F-3007-ED3A-CC62-78938ED714C2}"/>
                </a:ext>
              </a:extLst>
            </p:cNvPr>
            <p:cNvSpPr/>
            <p:nvPr/>
          </p:nvSpPr>
          <p:spPr>
            <a:xfrm>
              <a:off x="4756030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2756D755-C3E4-7434-2B48-10B0B49D380F}"/>
                </a:ext>
              </a:extLst>
            </p:cNvPr>
            <p:cNvSpPr/>
            <p:nvPr/>
          </p:nvSpPr>
          <p:spPr>
            <a:xfrm>
              <a:off x="4827501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E499FAE-20E3-AA94-BD1F-D8BC076A18AE}"/>
                </a:ext>
              </a:extLst>
            </p:cNvPr>
            <p:cNvSpPr/>
            <p:nvPr/>
          </p:nvSpPr>
          <p:spPr>
            <a:xfrm>
              <a:off x="4898973" y="5680506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560CF1F-EE08-A3FE-E4B4-37C4C216CDC7}"/>
                </a:ext>
              </a:extLst>
            </p:cNvPr>
            <p:cNvSpPr/>
            <p:nvPr/>
          </p:nvSpPr>
          <p:spPr>
            <a:xfrm rot="16200000">
              <a:off x="4542421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44337D7-7059-5020-18A5-4F4AC1B25157}"/>
                </a:ext>
              </a:extLst>
            </p:cNvPr>
            <p:cNvSpPr/>
            <p:nvPr/>
          </p:nvSpPr>
          <p:spPr>
            <a:xfrm rot="16200000">
              <a:off x="4542421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5EF44A1-EA7C-5FF2-1654-6234D0F0CDAA}"/>
                </a:ext>
              </a:extLst>
            </p:cNvPr>
            <p:cNvSpPr/>
            <p:nvPr/>
          </p:nvSpPr>
          <p:spPr>
            <a:xfrm rot="16200000">
              <a:off x="4542421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2D4C20-0EA3-32B2-F91E-FF0F11EAF4DE}"/>
                </a:ext>
              </a:extLst>
            </p:cNvPr>
            <p:cNvSpPr/>
            <p:nvPr/>
          </p:nvSpPr>
          <p:spPr>
            <a:xfrm rot="16200000">
              <a:off x="4898904" y="5915679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3962C3A-DB46-B5D2-2BA0-5F383FD204A8}"/>
                </a:ext>
              </a:extLst>
            </p:cNvPr>
            <p:cNvSpPr/>
            <p:nvPr/>
          </p:nvSpPr>
          <p:spPr>
            <a:xfrm rot="16200000">
              <a:off x="4898904" y="5837288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3BA257F-9E3B-AA3D-B2FA-E5972F5E07ED}"/>
                </a:ext>
              </a:extLst>
            </p:cNvPr>
            <p:cNvSpPr/>
            <p:nvPr/>
          </p:nvSpPr>
          <p:spPr>
            <a:xfrm rot="16200000">
              <a:off x="4898904" y="5758897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17D7508-EE89-60B8-DBA3-B8DC296DF063}"/>
                </a:ext>
              </a:extLst>
            </p:cNvPr>
            <p:cNvSpPr/>
            <p:nvPr/>
          </p:nvSpPr>
          <p:spPr>
            <a:xfrm rot="16200000">
              <a:off x="4684559" y="5873864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3B44E50-DDF6-6266-A4D1-C6C786E25575}"/>
                </a:ext>
              </a:extLst>
            </p:cNvPr>
            <p:cNvSpPr/>
            <p:nvPr/>
          </p:nvSpPr>
          <p:spPr>
            <a:xfrm rot="16200000">
              <a:off x="4684559" y="579547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2029440-78C2-5CD4-DC04-B2760F790112}"/>
                </a:ext>
              </a:extLst>
            </p:cNvPr>
            <p:cNvSpPr/>
            <p:nvPr/>
          </p:nvSpPr>
          <p:spPr>
            <a:xfrm rot="16200000">
              <a:off x="4756659" y="5873863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0E68F87-28C8-676D-DBBC-4F3872590AF7}"/>
                </a:ext>
              </a:extLst>
            </p:cNvPr>
            <p:cNvSpPr/>
            <p:nvPr/>
          </p:nvSpPr>
          <p:spPr>
            <a:xfrm rot="16200000">
              <a:off x="4756659" y="5795472"/>
              <a:ext cx="36576" cy="365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6D985F2-8D0A-59D7-6575-D66A95FA8800}"/>
                </a:ext>
              </a:extLst>
            </p:cNvPr>
            <p:cNvSpPr txBox="1"/>
            <p:nvPr/>
          </p:nvSpPr>
          <p:spPr>
            <a:xfrm>
              <a:off x="2348364" y="4856588"/>
              <a:ext cx="2754408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die-to-package vias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66DFC78-AAE5-D18F-0491-81779D01B407}"/>
              </a:ext>
            </a:extLst>
          </p:cNvPr>
          <p:cNvGrpSpPr/>
          <p:nvPr/>
        </p:nvGrpSpPr>
        <p:grpSpPr>
          <a:xfrm>
            <a:off x="8077130" y="1955366"/>
            <a:ext cx="3071312" cy="1762319"/>
            <a:chOff x="5730093" y="4856948"/>
            <a:chExt cx="3071312" cy="1762319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DED2744-7EEF-5A9A-788C-F3C483EBD7B1}"/>
                </a:ext>
              </a:extLst>
            </p:cNvPr>
            <p:cNvSpPr/>
            <p:nvPr/>
          </p:nvSpPr>
          <p:spPr>
            <a:xfrm>
              <a:off x="5730093" y="5103977"/>
              <a:ext cx="3071312" cy="151529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212A47C-E53D-9FAA-5E2A-6DE18FCE4969}"/>
                </a:ext>
              </a:extLst>
            </p:cNvPr>
            <p:cNvSpPr/>
            <p:nvPr/>
          </p:nvSpPr>
          <p:spPr>
            <a:xfrm>
              <a:off x="7359688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FC9FAD76-6D06-2E45-E281-3D40B1C4F8ED}"/>
                </a:ext>
              </a:extLst>
            </p:cNvPr>
            <p:cNvSpPr/>
            <p:nvPr/>
          </p:nvSpPr>
          <p:spPr>
            <a:xfrm>
              <a:off x="609726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DDC48C6-11BB-5128-6457-644EF277AA5C}"/>
                </a:ext>
              </a:extLst>
            </p:cNvPr>
            <p:cNvSpPr/>
            <p:nvPr/>
          </p:nvSpPr>
          <p:spPr>
            <a:xfrm>
              <a:off x="6320608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2EFFD07-66AD-BFC2-9FEE-285E66468672}"/>
                </a:ext>
              </a:extLst>
            </p:cNvPr>
            <p:cNvSpPr/>
            <p:nvPr/>
          </p:nvSpPr>
          <p:spPr>
            <a:xfrm>
              <a:off x="6543953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B5FB71D-8CC6-4810-A45C-30AB49CE740B}"/>
                </a:ext>
              </a:extLst>
            </p:cNvPr>
            <p:cNvSpPr/>
            <p:nvPr/>
          </p:nvSpPr>
          <p:spPr>
            <a:xfrm>
              <a:off x="677298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0757795-FFA9-3C45-8104-A27C0D173440}"/>
                </a:ext>
              </a:extLst>
            </p:cNvPr>
            <p:cNvSpPr/>
            <p:nvPr/>
          </p:nvSpPr>
          <p:spPr>
            <a:xfrm>
              <a:off x="699877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131E445-49B5-A9E4-3011-D971CF90765A}"/>
                </a:ext>
              </a:extLst>
            </p:cNvPr>
            <p:cNvSpPr/>
            <p:nvPr/>
          </p:nvSpPr>
          <p:spPr>
            <a:xfrm>
              <a:off x="7224560" y="6246243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D7281DC-A0C3-173C-93EB-70CA5E9388A2}"/>
                </a:ext>
              </a:extLst>
            </p:cNvPr>
            <p:cNvSpPr/>
            <p:nvPr/>
          </p:nvSpPr>
          <p:spPr>
            <a:xfrm>
              <a:off x="6097263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D442560-07CD-8E1C-5818-9EC0F4E51FD9}"/>
                </a:ext>
              </a:extLst>
            </p:cNvPr>
            <p:cNvSpPr/>
            <p:nvPr/>
          </p:nvSpPr>
          <p:spPr>
            <a:xfrm>
              <a:off x="6322722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7D7FA60-B8C1-0E57-E580-EA2D042B1F84}"/>
                </a:ext>
              </a:extLst>
            </p:cNvPr>
            <p:cNvSpPr/>
            <p:nvPr/>
          </p:nvSpPr>
          <p:spPr>
            <a:xfrm>
              <a:off x="6548181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7D3FEDB-3517-2CFB-B874-876039D20D7B}"/>
                </a:ext>
              </a:extLst>
            </p:cNvPr>
            <p:cNvSpPr/>
            <p:nvPr/>
          </p:nvSpPr>
          <p:spPr>
            <a:xfrm>
              <a:off x="677364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36F82D0-9E95-61AB-8212-1DCB7863B978}"/>
                </a:ext>
              </a:extLst>
            </p:cNvPr>
            <p:cNvSpPr/>
            <p:nvPr/>
          </p:nvSpPr>
          <p:spPr>
            <a:xfrm>
              <a:off x="6999099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D8C6A30-C67A-AAF3-5581-DC93F2A42304}"/>
                </a:ext>
              </a:extLst>
            </p:cNvPr>
            <p:cNvSpPr/>
            <p:nvPr/>
          </p:nvSpPr>
          <p:spPr>
            <a:xfrm>
              <a:off x="7224560" y="5389691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30032F4-DE75-E874-6486-BF6830DB7EEC}"/>
                </a:ext>
              </a:extLst>
            </p:cNvPr>
            <p:cNvSpPr/>
            <p:nvPr/>
          </p:nvSpPr>
          <p:spPr>
            <a:xfrm>
              <a:off x="598559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46879FBB-8EEE-2D47-64F4-7219F2AE64F7}"/>
                </a:ext>
              </a:extLst>
            </p:cNvPr>
            <p:cNvSpPr/>
            <p:nvPr/>
          </p:nvSpPr>
          <p:spPr>
            <a:xfrm>
              <a:off x="6432280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95C10E1-CAD6-188A-199C-732B8629EDA9}"/>
                </a:ext>
              </a:extLst>
            </p:cNvPr>
            <p:cNvSpPr/>
            <p:nvPr/>
          </p:nvSpPr>
          <p:spPr>
            <a:xfrm>
              <a:off x="665562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00537E5-2E28-1B35-4E72-F82FEA20B108}"/>
                </a:ext>
              </a:extLst>
            </p:cNvPr>
            <p:cNvSpPr/>
            <p:nvPr/>
          </p:nvSpPr>
          <p:spPr>
            <a:xfrm>
              <a:off x="7102315" y="553210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32CC7B3-1824-CED3-8A21-14417FF3FA49}"/>
                </a:ext>
              </a:extLst>
            </p:cNvPr>
            <p:cNvSpPr/>
            <p:nvPr/>
          </p:nvSpPr>
          <p:spPr>
            <a:xfrm>
              <a:off x="6097263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C63288B-6227-28A6-E7EB-13F6D2F6215C}"/>
                </a:ext>
              </a:extLst>
            </p:cNvPr>
            <p:cNvSpPr/>
            <p:nvPr/>
          </p:nvSpPr>
          <p:spPr>
            <a:xfrm>
              <a:off x="6323604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25876D2-0AFC-C4AB-F0EE-13B357E3189E}"/>
                </a:ext>
              </a:extLst>
            </p:cNvPr>
            <p:cNvSpPr/>
            <p:nvPr/>
          </p:nvSpPr>
          <p:spPr>
            <a:xfrm>
              <a:off x="6549945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9C44A8C-9600-A5FE-D52F-85F968931E1F}"/>
                </a:ext>
              </a:extLst>
            </p:cNvPr>
            <p:cNvSpPr/>
            <p:nvPr/>
          </p:nvSpPr>
          <p:spPr>
            <a:xfrm>
              <a:off x="6776286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29E839E-DB1C-9B12-4D56-A904C9B93782}"/>
                </a:ext>
              </a:extLst>
            </p:cNvPr>
            <p:cNvSpPr/>
            <p:nvPr/>
          </p:nvSpPr>
          <p:spPr>
            <a:xfrm>
              <a:off x="7002627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4DB1349-03DD-F227-6F68-E1F4F57427B8}"/>
                </a:ext>
              </a:extLst>
            </p:cNvPr>
            <p:cNvSpPr/>
            <p:nvPr/>
          </p:nvSpPr>
          <p:spPr>
            <a:xfrm>
              <a:off x="7228968" y="5675208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6C88DC9-6D28-3D7D-2842-CE16382043D5}"/>
                </a:ext>
              </a:extLst>
            </p:cNvPr>
            <p:cNvSpPr/>
            <p:nvPr/>
          </p:nvSpPr>
          <p:spPr>
            <a:xfrm>
              <a:off x="598559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6F02CD-A198-8F58-2EE8-FA188F7189FA}"/>
                </a:ext>
              </a:extLst>
            </p:cNvPr>
            <p:cNvSpPr/>
            <p:nvPr/>
          </p:nvSpPr>
          <p:spPr>
            <a:xfrm>
              <a:off x="643228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3F2087F-6527-F616-7A45-B25B4CE22741}"/>
                </a:ext>
              </a:extLst>
            </p:cNvPr>
            <p:cNvSpPr/>
            <p:nvPr/>
          </p:nvSpPr>
          <p:spPr>
            <a:xfrm>
              <a:off x="665562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AB225AC-AD37-DE9C-B04D-EB9AE2BC22B1}"/>
                </a:ext>
              </a:extLst>
            </p:cNvPr>
            <p:cNvSpPr/>
            <p:nvPr/>
          </p:nvSpPr>
          <p:spPr>
            <a:xfrm>
              <a:off x="6878970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545F994-5279-8851-363F-AA852B1EA197}"/>
                </a:ext>
              </a:extLst>
            </p:cNvPr>
            <p:cNvSpPr/>
            <p:nvPr/>
          </p:nvSpPr>
          <p:spPr>
            <a:xfrm>
              <a:off x="7102315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6BFB92F-CDA0-1475-F88B-B7393B2AB1D4}"/>
                </a:ext>
              </a:extLst>
            </p:cNvPr>
            <p:cNvSpPr/>
            <p:nvPr/>
          </p:nvSpPr>
          <p:spPr>
            <a:xfrm>
              <a:off x="598559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17ED265-542D-293B-D049-B69BEC57D822}"/>
                </a:ext>
              </a:extLst>
            </p:cNvPr>
            <p:cNvSpPr/>
            <p:nvPr/>
          </p:nvSpPr>
          <p:spPr>
            <a:xfrm>
              <a:off x="620893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5CA01E0-A304-FB74-9324-315D2C65C12C}"/>
                </a:ext>
              </a:extLst>
            </p:cNvPr>
            <p:cNvSpPr/>
            <p:nvPr/>
          </p:nvSpPr>
          <p:spPr>
            <a:xfrm>
              <a:off x="643228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4F78D55-9376-1EFE-5C69-20BAE3E366BF}"/>
                </a:ext>
              </a:extLst>
            </p:cNvPr>
            <p:cNvSpPr/>
            <p:nvPr/>
          </p:nvSpPr>
          <p:spPr>
            <a:xfrm>
              <a:off x="665562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1B9EDBAB-6887-E066-A061-2DEAF1F8834E}"/>
                </a:ext>
              </a:extLst>
            </p:cNvPr>
            <p:cNvSpPr/>
            <p:nvPr/>
          </p:nvSpPr>
          <p:spPr>
            <a:xfrm>
              <a:off x="6878970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2C08CD0-F215-D8B9-743F-EBDF56D6B4D7}"/>
                </a:ext>
              </a:extLst>
            </p:cNvPr>
            <p:cNvSpPr/>
            <p:nvPr/>
          </p:nvSpPr>
          <p:spPr>
            <a:xfrm>
              <a:off x="7102315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49309EE-CED6-2948-BCD9-FE583A4B6761}"/>
                </a:ext>
              </a:extLst>
            </p:cNvPr>
            <p:cNvSpPr/>
            <p:nvPr/>
          </p:nvSpPr>
          <p:spPr>
            <a:xfrm>
              <a:off x="6097263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E023AE5-5F2A-FECA-4694-DF209E03DAA7}"/>
                </a:ext>
              </a:extLst>
            </p:cNvPr>
            <p:cNvSpPr/>
            <p:nvPr/>
          </p:nvSpPr>
          <p:spPr>
            <a:xfrm>
              <a:off x="6323604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3D8284D-4A5B-AC9F-74FA-051CC4E722EE}"/>
                </a:ext>
              </a:extLst>
            </p:cNvPr>
            <p:cNvSpPr/>
            <p:nvPr/>
          </p:nvSpPr>
          <p:spPr>
            <a:xfrm>
              <a:off x="6549945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AF75F4A-A7C7-5CA4-AC50-935F016D0CFE}"/>
                </a:ext>
              </a:extLst>
            </p:cNvPr>
            <p:cNvSpPr/>
            <p:nvPr/>
          </p:nvSpPr>
          <p:spPr>
            <a:xfrm>
              <a:off x="6776286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6CA54A3-29AD-3CEF-EF96-BD928ED383F7}"/>
                </a:ext>
              </a:extLst>
            </p:cNvPr>
            <p:cNvSpPr/>
            <p:nvPr/>
          </p:nvSpPr>
          <p:spPr>
            <a:xfrm>
              <a:off x="7002627" y="5960725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3102889-BCC7-945B-A715-EFE811529D59}"/>
                </a:ext>
              </a:extLst>
            </p:cNvPr>
            <p:cNvSpPr/>
            <p:nvPr/>
          </p:nvSpPr>
          <p:spPr>
            <a:xfrm>
              <a:off x="7359688" y="5814479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30D8BE5-8E7E-9C72-81A2-5C0B4E66B456}"/>
                </a:ext>
              </a:extLst>
            </p:cNvPr>
            <p:cNvSpPr/>
            <p:nvPr/>
          </p:nvSpPr>
          <p:spPr>
            <a:xfrm>
              <a:off x="7359688" y="6104640"/>
              <a:ext cx="100584" cy="1005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11820BA-7B56-DF7E-D1A5-157D450B7F12}"/>
                </a:ext>
              </a:extLst>
            </p:cNvPr>
            <p:cNvSpPr/>
            <p:nvPr/>
          </p:nvSpPr>
          <p:spPr>
            <a:xfrm>
              <a:off x="7933359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57E3A13-0712-C6B2-459F-201F3AC0357B}"/>
                </a:ext>
              </a:extLst>
            </p:cNvPr>
            <p:cNvSpPr/>
            <p:nvPr/>
          </p:nvSpPr>
          <p:spPr>
            <a:xfrm>
              <a:off x="8212670" y="5395751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E498357-AF5E-794A-57A4-CDEA4FEA486B}"/>
                </a:ext>
              </a:extLst>
            </p:cNvPr>
            <p:cNvGrpSpPr/>
            <p:nvPr/>
          </p:nvGrpSpPr>
          <p:grpSpPr>
            <a:xfrm>
              <a:off x="7775750" y="5586167"/>
              <a:ext cx="128016" cy="574010"/>
              <a:chOff x="5984948" y="5451694"/>
              <a:chExt cx="128016" cy="57401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EC2772F-A002-A97F-B0C7-352E6A7801C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76895FFC-3D26-1255-1CF6-54280E963FE3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2B7C61F-60BC-4382-070A-B5343EF18265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CDF031F-9970-5300-E121-0BF65CDDAD58}"/>
                </a:ext>
              </a:extLst>
            </p:cNvPr>
            <p:cNvSpPr/>
            <p:nvPr/>
          </p:nvSpPr>
          <p:spPr>
            <a:xfrm>
              <a:off x="7933359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11EB189-895B-71E5-2603-F2A10224B111}"/>
                </a:ext>
              </a:extLst>
            </p:cNvPr>
            <p:cNvSpPr/>
            <p:nvPr/>
          </p:nvSpPr>
          <p:spPr>
            <a:xfrm>
              <a:off x="8212670" y="6208636"/>
              <a:ext cx="128016" cy="1280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0DDDE2-89B6-2A28-8603-7F7FE3A71C36}"/>
                </a:ext>
              </a:extLst>
            </p:cNvPr>
            <p:cNvGrpSpPr/>
            <p:nvPr/>
          </p:nvGrpSpPr>
          <p:grpSpPr>
            <a:xfrm>
              <a:off x="8072640" y="5581381"/>
              <a:ext cx="128016" cy="574010"/>
              <a:chOff x="5984948" y="5451694"/>
              <a:chExt cx="128016" cy="57401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D09E041-ADBF-728A-7478-AF2F8A0B4562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4858B22-E1BC-557B-707F-99EF28CF2DC6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BA6447B4-78F1-52E4-2D4E-77FA271A1B5C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CF0995B-8BDC-2A34-8CE2-227BA14E4D29}"/>
                </a:ext>
              </a:extLst>
            </p:cNvPr>
            <p:cNvGrpSpPr/>
            <p:nvPr/>
          </p:nvGrpSpPr>
          <p:grpSpPr>
            <a:xfrm>
              <a:off x="8367401" y="5584968"/>
              <a:ext cx="128016" cy="574010"/>
              <a:chOff x="5984948" y="5451694"/>
              <a:chExt cx="128016" cy="574010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6E2A5EB-C217-DABD-1B88-61219DF14C3C}"/>
                  </a:ext>
                </a:extLst>
              </p:cNvPr>
              <p:cNvSpPr/>
              <p:nvPr/>
            </p:nvSpPr>
            <p:spPr>
              <a:xfrm>
                <a:off x="5984948" y="5674691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9508281-2E7F-2175-86C6-10D99CF8AA14}"/>
                  </a:ext>
                </a:extLst>
              </p:cNvPr>
              <p:cNvSpPr/>
              <p:nvPr/>
            </p:nvSpPr>
            <p:spPr>
              <a:xfrm>
                <a:off x="5984948" y="5451694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5798B12-C832-5FA4-E945-3507C786210D}"/>
                  </a:ext>
                </a:extLst>
              </p:cNvPr>
              <p:cNvSpPr/>
              <p:nvPr/>
            </p:nvSpPr>
            <p:spPr>
              <a:xfrm>
                <a:off x="5984948" y="5897688"/>
                <a:ext cx="128016" cy="12801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FB9779F-C9C0-5BD8-411F-BD2A3858996E}"/>
                </a:ext>
              </a:extLst>
            </p:cNvPr>
            <p:cNvSpPr txBox="1"/>
            <p:nvPr/>
          </p:nvSpPr>
          <p:spPr>
            <a:xfrm>
              <a:off x="5741739" y="4856948"/>
              <a:ext cx="28217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sz="1500" b="1"/>
                <a:t>Boundaries for package-to-PCB vias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D213CC7-751C-133B-74D0-6BEF2F57AC38}"/>
              </a:ext>
            </a:extLst>
          </p:cNvPr>
          <p:cNvGrpSpPr/>
          <p:nvPr/>
        </p:nvGrpSpPr>
        <p:grpSpPr>
          <a:xfrm>
            <a:off x="10390404" y="3534104"/>
            <a:ext cx="550864" cy="1080777"/>
            <a:chOff x="10463977" y="1456788"/>
            <a:chExt cx="751004" cy="3058800"/>
          </a:xfrm>
        </p:grpSpPr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6EE2F2-1D89-4674-3BA9-841B2D21FB07}"/>
                </a:ext>
              </a:extLst>
            </p:cNvPr>
            <p:cNvSpPr/>
            <p:nvPr/>
          </p:nvSpPr>
          <p:spPr>
            <a:xfrm>
              <a:off x="10463977" y="14567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7185A6D-FC54-CC35-AA53-D739D9C59ED9}"/>
                </a:ext>
              </a:extLst>
            </p:cNvPr>
            <p:cNvSpPr/>
            <p:nvPr/>
          </p:nvSpPr>
          <p:spPr>
            <a:xfrm>
              <a:off x="10485861" y="1467588"/>
              <a:ext cx="729120" cy="30480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325316"/>
                <a:gd name="connsiteY0" fmla="*/ 0 h 2472836"/>
                <a:gd name="connsiteX1" fmla="*/ 247477 w 325316"/>
                <a:gd name="connsiteY1" fmla="*/ 752993 h 2472836"/>
                <a:gd name="connsiteX2" fmla="*/ 323745 w 325316"/>
                <a:gd name="connsiteY2" fmla="*/ 1589684 h 2472836"/>
                <a:gd name="connsiteX3" fmla="*/ 146494 w 325316"/>
                <a:gd name="connsiteY3" fmla="*/ 2472836 h 2472836"/>
                <a:gd name="connsiteX0" fmla="*/ 0 w 415093"/>
                <a:gd name="connsiteY0" fmla="*/ 0 h 2472836"/>
                <a:gd name="connsiteX1" fmla="*/ 247477 w 415093"/>
                <a:gd name="connsiteY1" fmla="*/ 752993 h 2472836"/>
                <a:gd name="connsiteX2" fmla="*/ 414544 w 415093"/>
                <a:gd name="connsiteY2" fmla="*/ 1639141 h 2472836"/>
                <a:gd name="connsiteX3" fmla="*/ 146494 w 415093"/>
                <a:gd name="connsiteY3" fmla="*/ 2472836 h 2472836"/>
                <a:gd name="connsiteX0" fmla="*/ 0 w 424843"/>
                <a:gd name="connsiteY0" fmla="*/ 0 h 2472836"/>
                <a:gd name="connsiteX1" fmla="*/ 375664 w 424843"/>
                <a:gd name="connsiteY1" fmla="*/ 782667 h 2472836"/>
                <a:gd name="connsiteX2" fmla="*/ 414544 w 424843"/>
                <a:gd name="connsiteY2" fmla="*/ 1639141 h 2472836"/>
                <a:gd name="connsiteX3" fmla="*/ 146494 w 424843"/>
                <a:gd name="connsiteY3" fmla="*/ 2472836 h 2472836"/>
                <a:gd name="connsiteX0" fmla="*/ 200680 w 269495"/>
                <a:gd name="connsiteY0" fmla="*/ 0 h 2373923"/>
                <a:gd name="connsiteX1" fmla="*/ 229170 w 269495"/>
                <a:gd name="connsiteY1" fmla="*/ 683754 h 2373923"/>
                <a:gd name="connsiteX2" fmla="*/ 268050 w 269495"/>
                <a:gd name="connsiteY2" fmla="*/ 1540228 h 2373923"/>
                <a:gd name="connsiteX3" fmla="*/ 0 w 269495"/>
                <a:gd name="connsiteY3" fmla="*/ 2373923 h 2373923"/>
                <a:gd name="connsiteX0" fmla="*/ 200680 w 306002"/>
                <a:gd name="connsiteY0" fmla="*/ 0 h 2373923"/>
                <a:gd name="connsiteX1" fmla="*/ 303946 w 306002"/>
                <a:gd name="connsiteY1" fmla="*/ 683754 h 2373923"/>
                <a:gd name="connsiteX2" fmla="*/ 268050 w 306002"/>
                <a:gd name="connsiteY2" fmla="*/ 1540228 h 2373923"/>
                <a:gd name="connsiteX3" fmla="*/ 0 w 306002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00680 w 308116"/>
                <a:gd name="connsiteY0" fmla="*/ 0 h 2373923"/>
                <a:gd name="connsiteX1" fmla="*/ 303946 w 308116"/>
                <a:gd name="connsiteY1" fmla="*/ 683754 h 2373923"/>
                <a:gd name="connsiteX2" fmla="*/ 268050 w 308116"/>
                <a:gd name="connsiteY2" fmla="*/ 1540228 h 2373923"/>
                <a:gd name="connsiteX3" fmla="*/ 0 w 308116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  <a:gd name="connsiteX0" fmla="*/ 222045 w 306640"/>
                <a:gd name="connsiteY0" fmla="*/ 0 h 2373923"/>
                <a:gd name="connsiteX1" fmla="*/ 303946 w 306640"/>
                <a:gd name="connsiteY1" fmla="*/ 683754 h 2373923"/>
                <a:gd name="connsiteX2" fmla="*/ 268050 w 306640"/>
                <a:gd name="connsiteY2" fmla="*/ 1540228 h 2373923"/>
                <a:gd name="connsiteX3" fmla="*/ 0 w 306640"/>
                <a:gd name="connsiteY3" fmla="*/ 2373923 h 237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40" h="2373923">
                  <a:moveTo>
                    <a:pt x="222045" y="0"/>
                  </a:moveTo>
                  <a:cubicBezTo>
                    <a:pt x="275985" y="235287"/>
                    <a:pt x="296279" y="427049"/>
                    <a:pt x="303946" y="683754"/>
                  </a:cubicBezTo>
                  <a:cubicBezTo>
                    <a:pt x="311613" y="940459"/>
                    <a:pt x="303900" y="1311413"/>
                    <a:pt x="268050" y="1540228"/>
                  </a:cubicBezTo>
                  <a:cubicBezTo>
                    <a:pt x="241256" y="1797034"/>
                    <a:pt x="158275" y="2082768"/>
                    <a:pt x="0" y="2373923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F04E62A-ACF9-BEE8-63C6-50DDA2C54C80}"/>
              </a:ext>
            </a:extLst>
          </p:cNvPr>
          <p:cNvGrpSpPr/>
          <p:nvPr/>
        </p:nvGrpSpPr>
        <p:grpSpPr>
          <a:xfrm>
            <a:off x="6180082" y="3427622"/>
            <a:ext cx="342681" cy="1040491"/>
            <a:chOff x="3474735" y="1156225"/>
            <a:chExt cx="813457" cy="3255511"/>
          </a:xfrm>
        </p:grpSpPr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65FF54A-0F78-F2B7-4E87-DCD15057C8C5}"/>
                </a:ext>
              </a:extLst>
            </p:cNvPr>
            <p:cNvSpPr/>
            <p:nvPr/>
          </p:nvSpPr>
          <p:spPr>
            <a:xfrm>
              <a:off x="3474735" y="1160537"/>
              <a:ext cx="778110" cy="3251199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bg1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4AC527B-09C3-9B78-766F-E16B46781262}"/>
                </a:ext>
              </a:extLst>
            </p:cNvPr>
            <p:cNvSpPr/>
            <p:nvPr/>
          </p:nvSpPr>
          <p:spPr>
            <a:xfrm>
              <a:off x="3510081" y="1156225"/>
              <a:ext cx="778111" cy="3251200"/>
            </a:xfrm>
            <a:custGeom>
              <a:avLst/>
              <a:gdLst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495300 w 857250"/>
                <a:gd name="connsiteY2" fmla="*/ 1200150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228600 w 857250"/>
                <a:gd name="connsiteY1" fmla="*/ 857250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0 w 857250"/>
                <a:gd name="connsiteY0" fmla="*/ 0 h 1543050"/>
                <a:gd name="connsiteX1" fmla="*/ 193349 w 857250"/>
                <a:gd name="connsiteY1" fmla="*/ 786033 h 1543050"/>
                <a:gd name="connsiteX2" fmla="*/ 501709 w 857250"/>
                <a:gd name="connsiteY2" fmla="*/ 1318846 h 1543050"/>
                <a:gd name="connsiteX3" fmla="*/ 857250 w 857250"/>
                <a:gd name="connsiteY3" fmla="*/ 1543050 h 1543050"/>
                <a:gd name="connsiteX0" fmla="*/ 584333 w 1091977"/>
                <a:gd name="connsiteY0" fmla="*/ 0 h 3115774"/>
                <a:gd name="connsiteX1" fmla="*/ 777682 w 1091977"/>
                <a:gd name="connsiteY1" fmla="*/ 786033 h 3115774"/>
                <a:gd name="connsiteX2" fmla="*/ 1086042 w 1091977"/>
                <a:gd name="connsiteY2" fmla="*/ 1318846 h 3115774"/>
                <a:gd name="connsiteX3" fmla="*/ 10162 w 1091977"/>
                <a:gd name="connsiteY3" fmla="*/ 3115774 h 3115774"/>
                <a:gd name="connsiteX0" fmla="*/ 574171 w 1082847"/>
                <a:gd name="connsiteY0" fmla="*/ 0 h 3115774"/>
                <a:gd name="connsiteX1" fmla="*/ 767520 w 1082847"/>
                <a:gd name="connsiteY1" fmla="*/ 786033 h 3115774"/>
                <a:gd name="connsiteX2" fmla="*/ 1075880 w 1082847"/>
                <a:gd name="connsiteY2" fmla="*/ 1318846 h 3115774"/>
                <a:gd name="connsiteX3" fmla="*/ 0 w 1082847"/>
                <a:gd name="connsiteY3" fmla="*/ 3115774 h 3115774"/>
                <a:gd name="connsiteX0" fmla="*/ 574171 w 777420"/>
                <a:gd name="connsiteY0" fmla="*/ 0 h 3115774"/>
                <a:gd name="connsiteX1" fmla="*/ 767520 w 777420"/>
                <a:gd name="connsiteY1" fmla="*/ 786033 h 3115774"/>
                <a:gd name="connsiteX2" fmla="*/ 248006 w 777420"/>
                <a:gd name="connsiteY2" fmla="*/ 2466242 h 3115774"/>
                <a:gd name="connsiteX3" fmla="*/ 0 w 777420"/>
                <a:gd name="connsiteY3" fmla="*/ 3115774 h 3115774"/>
                <a:gd name="connsiteX0" fmla="*/ 574171 w 581825"/>
                <a:gd name="connsiteY0" fmla="*/ 0 h 3115774"/>
                <a:gd name="connsiteX1" fmla="*/ 233408 w 581825"/>
                <a:gd name="connsiteY1" fmla="*/ 1854299 h 3115774"/>
                <a:gd name="connsiteX2" fmla="*/ 248006 w 581825"/>
                <a:gd name="connsiteY2" fmla="*/ 2466242 h 3115774"/>
                <a:gd name="connsiteX3" fmla="*/ 0 w 581825"/>
                <a:gd name="connsiteY3" fmla="*/ 3115774 h 3115774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246760 w 284389"/>
                <a:gd name="connsiteY1" fmla="*/ 667337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84389"/>
                <a:gd name="connsiteY0" fmla="*/ 0 h 1928812"/>
                <a:gd name="connsiteX1" fmla="*/ 193349 w 284389"/>
                <a:gd name="connsiteY1" fmla="*/ 578315 h 1928812"/>
                <a:gd name="connsiteX2" fmla="*/ 261358 w 284389"/>
                <a:gd name="connsiteY2" fmla="*/ 1279280 h 1928812"/>
                <a:gd name="connsiteX3" fmla="*/ 13352 w 284389"/>
                <a:gd name="connsiteY3" fmla="*/ 1928812 h 1928812"/>
                <a:gd name="connsiteX0" fmla="*/ 0 w 261402"/>
                <a:gd name="connsiteY0" fmla="*/ 0 h 1928812"/>
                <a:gd name="connsiteX1" fmla="*/ 193349 w 261402"/>
                <a:gd name="connsiteY1" fmla="*/ 578315 h 1928812"/>
                <a:gd name="connsiteX2" fmla="*/ 261358 w 261402"/>
                <a:gd name="connsiteY2" fmla="*/ 1279280 h 1928812"/>
                <a:gd name="connsiteX3" fmla="*/ 13352 w 261402"/>
                <a:gd name="connsiteY3" fmla="*/ 1928812 h 1928812"/>
                <a:gd name="connsiteX0" fmla="*/ 0 w 199803"/>
                <a:gd name="connsiteY0" fmla="*/ 0 h 1928812"/>
                <a:gd name="connsiteX1" fmla="*/ 193349 w 199803"/>
                <a:gd name="connsiteY1" fmla="*/ 578315 h 1928812"/>
                <a:gd name="connsiteX2" fmla="*/ 175900 w 199803"/>
                <a:gd name="connsiteY2" fmla="*/ 1308954 h 1928812"/>
                <a:gd name="connsiteX3" fmla="*/ 13352 w 199803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928812"/>
                <a:gd name="connsiteX1" fmla="*/ 193349 w 204937"/>
                <a:gd name="connsiteY1" fmla="*/ 578315 h 1928812"/>
                <a:gd name="connsiteX2" fmla="*/ 175900 w 204937"/>
                <a:gd name="connsiteY2" fmla="*/ 1308954 h 1928812"/>
                <a:gd name="connsiteX3" fmla="*/ 13352 w 204937"/>
                <a:gd name="connsiteY3" fmla="*/ 1928812 h 1928812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4937"/>
                <a:gd name="connsiteY0" fmla="*/ 0 h 1849681"/>
                <a:gd name="connsiteX1" fmla="*/ 193349 w 204937"/>
                <a:gd name="connsiteY1" fmla="*/ 578315 h 1849681"/>
                <a:gd name="connsiteX2" fmla="*/ 175900 w 204937"/>
                <a:gd name="connsiteY2" fmla="*/ 1308954 h 1849681"/>
                <a:gd name="connsiteX3" fmla="*/ 29375 w 204937"/>
                <a:gd name="connsiteY3" fmla="*/ 1849681 h 1849681"/>
                <a:gd name="connsiteX0" fmla="*/ 0 w 208279"/>
                <a:gd name="connsiteY0" fmla="*/ 0 h 1849681"/>
                <a:gd name="connsiteX1" fmla="*/ 193349 w 208279"/>
                <a:gd name="connsiteY1" fmla="*/ 578315 h 1849681"/>
                <a:gd name="connsiteX2" fmla="*/ 186582 w 208279"/>
                <a:gd name="connsiteY2" fmla="*/ 1111127 h 1849681"/>
                <a:gd name="connsiteX3" fmla="*/ 29375 w 208279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164"/>
                <a:gd name="connsiteY0" fmla="*/ 0 h 1849681"/>
                <a:gd name="connsiteX1" fmla="*/ 145279 w 190164"/>
                <a:gd name="connsiteY1" fmla="*/ 410162 h 1849681"/>
                <a:gd name="connsiteX2" fmla="*/ 186582 w 190164"/>
                <a:gd name="connsiteY2" fmla="*/ 1111127 h 1849681"/>
                <a:gd name="connsiteX3" fmla="*/ 29375 w 190164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190702"/>
                <a:gd name="connsiteY0" fmla="*/ 0 h 1849681"/>
                <a:gd name="connsiteX1" fmla="*/ 145279 w 190702"/>
                <a:gd name="connsiteY1" fmla="*/ 410162 h 1849681"/>
                <a:gd name="connsiteX2" fmla="*/ 186582 w 190702"/>
                <a:gd name="connsiteY2" fmla="*/ 1111127 h 1849681"/>
                <a:gd name="connsiteX3" fmla="*/ 29375 w 190702"/>
                <a:gd name="connsiteY3" fmla="*/ 1849681 h 1849681"/>
                <a:gd name="connsiteX0" fmla="*/ 0 w 415997"/>
                <a:gd name="connsiteY0" fmla="*/ 0 h 1820007"/>
                <a:gd name="connsiteX1" fmla="*/ 364265 w 415997"/>
                <a:gd name="connsiteY1" fmla="*/ 380488 h 1820007"/>
                <a:gd name="connsiteX2" fmla="*/ 405568 w 415997"/>
                <a:gd name="connsiteY2" fmla="*/ 1081453 h 1820007"/>
                <a:gd name="connsiteX3" fmla="*/ 248361 w 415997"/>
                <a:gd name="connsiteY3" fmla="*/ 1820007 h 1820007"/>
                <a:gd name="connsiteX0" fmla="*/ 0 w 406274"/>
                <a:gd name="connsiteY0" fmla="*/ 0 h 1820007"/>
                <a:gd name="connsiteX1" fmla="*/ 188008 w 406274"/>
                <a:gd name="connsiteY1" fmla="*/ 429945 h 1820007"/>
                <a:gd name="connsiteX2" fmla="*/ 405568 w 406274"/>
                <a:gd name="connsiteY2" fmla="*/ 1081453 h 1820007"/>
                <a:gd name="connsiteX3" fmla="*/ 248361 w 40627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291264"/>
                <a:gd name="connsiteY0" fmla="*/ 0 h 1820007"/>
                <a:gd name="connsiteX1" fmla="*/ 188008 w 291264"/>
                <a:gd name="connsiteY1" fmla="*/ 429945 h 1820007"/>
                <a:gd name="connsiteX2" fmla="*/ 288063 w 291264"/>
                <a:gd name="connsiteY2" fmla="*/ 1002322 h 1820007"/>
                <a:gd name="connsiteX3" fmla="*/ 248361 w 291264"/>
                <a:gd name="connsiteY3" fmla="*/ 1820007 h 1820007"/>
                <a:gd name="connsiteX0" fmla="*/ 0 w 303750"/>
                <a:gd name="connsiteY0" fmla="*/ 0 h 1820007"/>
                <a:gd name="connsiteX1" fmla="*/ 188008 w 303750"/>
                <a:gd name="connsiteY1" fmla="*/ 429945 h 1820007"/>
                <a:gd name="connsiteX2" fmla="*/ 288063 w 303750"/>
                <a:gd name="connsiteY2" fmla="*/ 1002322 h 1820007"/>
                <a:gd name="connsiteX3" fmla="*/ 248361 w 303750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6479"/>
                <a:gd name="connsiteY0" fmla="*/ 0 h 1820007"/>
                <a:gd name="connsiteX1" fmla="*/ 188008 w 296479"/>
                <a:gd name="connsiteY1" fmla="*/ 429945 h 1820007"/>
                <a:gd name="connsiteX2" fmla="*/ 288063 w 296479"/>
                <a:gd name="connsiteY2" fmla="*/ 1002322 h 1820007"/>
                <a:gd name="connsiteX3" fmla="*/ 248361 w 296479"/>
                <a:gd name="connsiteY3" fmla="*/ 1820007 h 1820007"/>
                <a:gd name="connsiteX0" fmla="*/ 0 w 297769"/>
                <a:gd name="connsiteY0" fmla="*/ 0 h 1820007"/>
                <a:gd name="connsiteX1" fmla="*/ 188008 w 297769"/>
                <a:gd name="connsiteY1" fmla="*/ 429945 h 1820007"/>
                <a:gd name="connsiteX2" fmla="*/ 288063 w 297769"/>
                <a:gd name="connsiteY2" fmla="*/ 1002322 h 1820007"/>
                <a:gd name="connsiteX3" fmla="*/ 248361 w 297769"/>
                <a:gd name="connsiteY3" fmla="*/ 1820007 h 1820007"/>
                <a:gd name="connsiteX0" fmla="*/ 0 w 295357"/>
                <a:gd name="connsiteY0" fmla="*/ 0 h 1820007"/>
                <a:gd name="connsiteX1" fmla="*/ 188008 w 295357"/>
                <a:gd name="connsiteY1" fmla="*/ 429945 h 1820007"/>
                <a:gd name="connsiteX2" fmla="*/ 288063 w 295357"/>
                <a:gd name="connsiteY2" fmla="*/ 1002322 h 1820007"/>
                <a:gd name="connsiteX3" fmla="*/ 248361 w 295357"/>
                <a:gd name="connsiteY3" fmla="*/ 1820007 h 1820007"/>
                <a:gd name="connsiteX0" fmla="*/ 0 w 289043"/>
                <a:gd name="connsiteY0" fmla="*/ 0 h 2201793"/>
                <a:gd name="connsiteX1" fmla="*/ 188008 w 289043"/>
                <a:gd name="connsiteY1" fmla="*/ 429945 h 2201793"/>
                <a:gd name="connsiteX2" fmla="*/ 288063 w 289043"/>
                <a:gd name="connsiteY2" fmla="*/ 1002322 h 2201793"/>
                <a:gd name="connsiteX3" fmla="*/ 149247 w 289043"/>
                <a:gd name="connsiteY3" fmla="*/ 2201793 h 2201793"/>
                <a:gd name="connsiteX0" fmla="*/ 0 w 289122"/>
                <a:gd name="connsiteY0" fmla="*/ 0 h 2201793"/>
                <a:gd name="connsiteX1" fmla="*/ 188008 w 289122"/>
                <a:gd name="connsiteY1" fmla="*/ 429945 h 2201793"/>
                <a:gd name="connsiteX2" fmla="*/ 288063 w 289122"/>
                <a:gd name="connsiteY2" fmla="*/ 1002322 h 2201793"/>
                <a:gd name="connsiteX3" fmla="*/ 149247 w 289122"/>
                <a:gd name="connsiteY3" fmla="*/ 2201793 h 2201793"/>
                <a:gd name="connsiteX0" fmla="*/ 0 w 288585"/>
                <a:gd name="connsiteY0" fmla="*/ 0 h 2209135"/>
                <a:gd name="connsiteX1" fmla="*/ 188008 w 288585"/>
                <a:gd name="connsiteY1" fmla="*/ 429945 h 2209135"/>
                <a:gd name="connsiteX2" fmla="*/ 288063 w 288585"/>
                <a:gd name="connsiteY2" fmla="*/ 1002322 h 2209135"/>
                <a:gd name="connsiteX3" fmla="*/ 50133 w 288585"/>
                <a:gd name="connsiteY3" fmla="*/ 2209135 h 2209135"/>
                <a:gd name="connsiteX0" fmla="*/ 0 w 288644"/>
                <a:gd name="connsiteY0" fmla="*/ 0 h 2209135"/>
                <a:gd name="connsiteX1" fmla="*/ 188008 w 288644"/>
                <a:gd name="connsiteY1" fmla="*/ 429945 h 2209135"/>
                <a:gd name="connsiteX2" fmla="*/ 288063 w 288644"/>
                <a:gd name="connsiteY2" fmla="*/ 1002322 h 2209135"/>
                <a:gd name="connsiteX3" fmla="*/ 50133 w 288644"/>
                <a:gd name="connsiteY3" fmla="*/ 2209135 h 2209135"/>
                <a:gd name="connsiteX0" fmla="*/ 0 w 229472"/>
                <a:gd name="connsiteY0" fmla="*/ 0 h 2209135"/>
                <a:gd name="connsiteX1" fmla="*/ 188008 w 229472"/>
                <a:gd name="connsiteY1" fmla="*/ 429945 h 2209135"/>
                <a:gd name="connsiteX2" fmla="*/ 228595 w 229472"/>
                <a:gd name="connsiteY2" fmla="*/ 1413476 h 2209135"/>
                <a:gd name="connsiteX3" fmla="*/ 50133 w 229472"/>
                <a:gd name="connsiteY3" fmla="*/ 2209135 h 2209135"/>
                <a:gd name="connsiteX0" fmla="*/ 0 w 228595"/>
                <a:gd name="connsiteY0" fmla="*/ 0 h 2209135"/>
                <a:gd name="connsiteX1" fmla="*/ 188008 w 228595"/>
                <a:gd name="connsiteY1" fmla="*/ 429945 h 2209135"/>
                <a:gd name="connsiteX2" fmla="*/ 228595 w 228595"/>
                <a:gd name="connsiteY2" fmla="*/ 1413476 h 2209135"/>
                <a:gd name="connsiteX3" fmla="*/ 50133 w 228595"/>
                <a:gd name="connsiteY3" fmla="*/ 2209135 h 2209135"/>
                <a:gd name="connsiteX0" fmla="*/ 0 w 231555"/>
                <a:gd name="connsiteY0" fmla="*/ 0 h 2209135"/>
                <a:gd name="connsiteX1" fmla="*/ 188008 w 231555"/>
                <a:gd name="connsiteY1" fmla="*/ 429945 h 2209135"/>
                <a:gd name="connsiteX2" fmla="*/ 228595 w 231555"/>
                <a:gd name="connsiteY2" fmla="*/ 1413476 h 2209135"/>
                <a:gd name="connsiteX3" fmla="*/ 50133 w 231555"/>
                <a:gd name="connsiteY3" fmla="*/ 2209135 h 2209135"/>
                <a:gd name="connsiteX0" fmla="*/ 0 w 232088"/>
                <a:gd name="connsiteY0" fmla="*/ 0 h 2209135"/>
                <a:gd name="connsiteX1" fmla="*/ 191973 w 232088"/>
                <a:gd name="connsiteY1" fmla="*/ 620837 h 2209135"/>
                <a:gd name="connsiteX2" fmla="*/ 228595 w 232088"/>
                <a:gd name="connsiteY2" fmla="*/ 1413476 h 2209135"/>
                <a:gd name="connsiteX3" fmla="*/ 50133 w 232088"/>
                <a:gd name="connsiteY3" fmla="*/ 2209135 h 2209135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42825"/>
                <a:gd name="connsiteY0" fmla="*/ 0 h 2532184"/>
                <a:gd name="connsiteX1" fmla="*/ 299016 w 342825"/>
                <a:gd name="connsiteY1" fmla="*/ 943886 h 2532184"/>
                <a:gd name="connsiteX2" fmla="*/ 335638 w 342825"/>
                <a:gd name="connsiteY2" fmla="*/ 1736525 h 2532184"/>
                <a:gd name="connsiteX3" fmla="*/ 157176 w 342825"/>
                <a:gd name="connsiteY3" fmla="*/ 2532184 h 2532184"/>
                <a:gd name="connsiteX0" fmla="*/ 0 w 336907"/>
                <a:gd name="connsiteY0" fmla="*/ 0 h 2532184"/>
                <a:gd name="connsiteX1" fmla="*/ 247477 w 336907"/>
                <a:gd name="connsiteY1" fmla="*/ 752993 h 2532184"/>
                <a:gd name="connsiteX2" fmla="*/ 335638 w 336907"/>
                <a:gd name="connsiteY2" fmla="*/ 1736525 h 2532184"/>
                <a:gd name="connsiteX3" fmla="*/ 157176 w 336907"/>
                <a:gd name="connsiteY3" fmla="*/ 2532184 h 2532184"/>
                <a:gd name="connsiteX0" fmla="*/ 0 w 325316"/>
                <a:gd name="connsiteY0" fmla="*/ 0 h 2532184"/>
                <a:gd name="connsiteX1" fmla="*/ 247477 w 325316"/>
                <a:gd name="connsiteY1" fmla="*/ 752993 h 2532184"/>
                <a:gd name="connsiteX2" fmla="*/ 323745 w 325316"/>
                <a:gd name="connsiteY2" fmla="*/ 1589684 h 2532184"/>
                <a:gd name="connsiteX3" fmla="*/ 157176 w 325316"/>
                <a:gd name="connsiteY3" fmla="*/ 2532184 h 2532184"/>
                <a:gd name="connsiteX0" fmla="*/ 0 w 327243"/>
                <a:gd name="connsiteY0" fmla="*/ 0 h 2532184"/>
                <a:gd name="connsiteX1" fmla="*/ 247477 w 327243"/>
                <a:gd name="connsiteY1" fmla="*/ 752993 h 2532184"/>
                <a:gd name="connsiteX2" fmla="*/ 323745 w 327243"/>
                <a:gd name="connsiteY2" fmla="*/ 1589684 h 2532184"/>
                <a:gd name="connsiteX3" fmla="*/ 157176 w 327243"/>
                <a:gd name="connsiteY3" fmla="*/ 2532184 h 25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243" h="2532184">
                  <a:moveTo>
                    <a:pt x="0" y="0"/>
                  </a:moveTo>
                  <a:cubicBezTo>
                    <a:pt x="96669" y="235287"/>
                    <a:pt x="193519" y="488046"/>
                    <a:pt x="247477" y="752993"/>
                  </a:cubicBezTo>
                  <a:cubicBezTo>
                    <a:pt x="301435" y="1017940"/>
                    <a:pt x="339228" y="1335978"/>
                    <a:pt x="323745" y="1589684"/>
                  </a:cubicBezTo>
                  <a:cubicBezTo>
                    <a:pt x="307633" y="1876164"/>
                    <a:pt x="240675" y="2260812"/>
                    <a:pt x="157176" y="2532184"/>
                  </a:cubicBezTo>
                </a:path>
              </a:pathLst>
            </a:cu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0897DCAC-B1E4-8F1D-A5CC-F38FA8E30330}"/>
              </a:ext>
            </a:extLst>
          </p:cNvPr>
          <p:cNvGrpSpPr/>
          <p:nvPr/>
        </p:nvGrpSpPr>
        <p:grpSpPr>
          <a:xfrm>
            <a:off x="8123849" y="2960822"/>
            <a:ext cx="520790" cy="809356"/>
            <a:chOff x="1964787" y="611234"/>
            <a:chExt cx="520790" cy="809356"/>
          </a:xfrm>
        </p:grpSpPr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9C28079F-D2AE-BFED-868B-5256D70EEB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B4B7A2C2-C0B6-BAFD-9D9C-24D235185DFB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E7D8301-02A5-60EA-EA33-B99EA6043A3E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02489B41-865A-B4D0-308C-4F9642EFB03B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9261282-65B5-2F18-8C69-21EDFB1BAB44}"/>
              </a:ext>
            </a:extLst>
          </p:cNvPr>
          <p:cNvGrpSpPr/>
          <p:nvPr/>
        </p:nvGrpSpPr>
        <p:grpSpPr>
          <a:xfrm>
            <a:off x="3907449" y="2934896"/>
            <a:ext cx="520790" cy="809356"/>
            <a:chOff x="1964787" y="611234"/>
            <a:chExt cx="520790" cy="809356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1C35EFD-3D27-560F-71E1-AF87B20708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33764" y="861104"/>
              <a:ext cx="0" cy="3657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5D34F5-2C8A-5814-C371-716381806CCA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64" y="1229835"/>
              <a:ext cx="36576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FD0CFE-9773-6D5A-D7A1-7193C42B79C5}"/>
                </a:ext>
              </a:extLst>
            </p:cNvPr>
            <p:cNvSpPr txBox="1"/>
            <p:nvPr/>
          </p:nvSpPr>
          <p:spPr>
            <a:xfrm>
              <a:off x="2370161" y="1143591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470A00-A221-EECD-72B0-08B0F7D3D6B1}"/>
                </a:ext>
              </a:extLst>
            </p:cNvPr>
            <p:cNvSpPr txBox="1"/>
            <p:nvPr/>
          </p:nvSpPr>
          <p:spPr>
            <a:xfrm>
              <a:off x="1964787" y="611234"/>
              <a:ext cx="10259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938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9D7DF-D696-1F62-4F85-B8A1FC4D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987340"/>
            <a:ext cx="11065199" cy="48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Routing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56389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40C27A-2EAF-8B3E-C1F2-9407AFF99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38"/>
            <a:ext cx="1219200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078EA2-FA54-2E01-29E8-3C97D17BE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3"/>
          <a:stretch/>
        </p:blipFill>
        <p:spPr bwMode="auto">
          <a:xfrm>
            <a:off x="3546021" y="2781527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BFDA5B-82A8-3458-D1C9-760B9F8B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3"/>
          <a:stretch/>
        </p:blipFill>
        <p:spPr bwMode="auto">
          <a:xfrm>
            <a:off x="3546021" y="4267879"/>
            <a:ext cx="6483350" cy="15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65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Pin Swapping</a:t>
            </a:r>
          </a:p>
        </p:txBody>
      </p:sp>
    </p:spTree>
    <p:extLst>
      <p:ext uri="{BB962C8B-B14F-4D97-AF65-F5344CB8AC3E}">
        <p14:creationId xmlns:p14="http://schemas.microsoft.com/office/powerpoint/2010/main" val="407705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5982AE4-3B15-AC4A-F174-FB5B4EB552EC}"/>
              </a:ext>
            </a:extLst>
          </p:cNvPr>
          <p:cNvSpPr/>
          <p:nvPr/>
        </p:nvSpPr>
        <p:spPr>
          <a:xfrm rot="16200000">
            <a:off x="6887109" y="3905031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F17F197-545F-B972-5A17-8305D8ECE2B7}"/>
              </a:ext>
            </a:extLst>
          </p:cNvPr>
          <p:cNvSpPr/>
          <p:nvPr/>
        </p:nvSpPr>
        <p:spPr>
          <a:xfrm rot="16200000">
            <a:off x="6884131" y="-1384794"/>
            <a:ext cx="45719" cy="38953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56AED-1F13-AC58-20FD-1F7931C8519E}"/>
              </a:ext>
            </a:extLst>
          </p:cNvPr>
          <p:cNvSpPr/>
          <p:nvPr/>
        </p:nvSpPr>
        <p:spPr>
          <a:xfrm>
            <a:off x="8811595" y="548513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40D52C-A5BC-CC23-D299-A75A9FFDA784}"/>
              </a:ext>
            </a:extLst>
          </p:cNvPr>
          <p:cNvSpPr/>
          <p:nvPr/>
        </p:nvSpPr>
        <p:spPr>
          <a:xfrm>
            <a:off x="4958347" y="542328"/>
            <a:ext cx="45719" cy="53309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C09B32-90BF-F19D-27A1-BB1A84B0BA9E}"/>
              </a:ext>
            </a:extLst>
          </p:cNvPr>
          <p:cNvGrpSpPr/>
          <p:nvPr/>
        </p:nvGrpSpPr>
        <p:grpSpPr>
          <a:xfrm>
            <a:off x="346769" y="510192"/>
            <a:ext cx="4238342" cy="3605326"/>
            <a:chOff x="346769" y="510192"/>
            <a:chExt cx="4238342" cy="36053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A950E7-5C00-2AD2-75FF-1FEEB55F585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bg1">
                      <a:lumMod val="50000"/>
                    </a:schemeClr>
                  </a:solidFill>
                </a:rPr>
                <a:t>RAM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3D573D-65C4-CEFB-7D6D-69FB1AAB1AF2}"/>
                </a:ext>
              </a:extLst>
            </p:cNvPr>
            <p:cNvSpPr/>
            <p:nvPr/>
          </p:nvSpPr>
          <p:spPr>
            <a:xfrm>
              <a:off x="1577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0E1BF3-8873-7485-0EB1-608BABB5422E}"/>
                </a:ext>
              </a:extLst>
            </p:cNvPr>
            <p:cNvGrpSpPr/>
            <p:nvPr/>
          </p:nvGrpSpPr>
          <p:grpSpPr>
            <a:xfrm>
              <a:off x="1640563" y="1254437"/>
              <a:ext cx="139700" cy="1882775"/>
              <a:chOff x="5232400" y="2667000"/>
              <a:chExt cx="139700" cy="18827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FD856B2-448C-68C9-6237-6D10206A65F2}"/>
                  </a:ext>
                </a:extLst>
              </p:cNvPr>
              <p:cNvSpPr/>
              <p:nvPr/>
            </p:nvSpPr>
            <p:spPr>
              <a:xfrm>
                <a:off x="5232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7AA657B-6605-B7DF-69AE-E2F6C1B9CEF2}"/>
                  </a:ext>
                </a:extLst>
              </p:cNvPr>
              <p:cNvSpPr/>
              <p:nvPr/>
            </p:nvSpPr>
            <p:spPr>
              <a:xfrm>
                <a:off x="5232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8213DCE-478B-AC50-E6F0-B4EFA718DC90}"/>
                  </a:ext>
                </a:extLst>
              </p:cNvPr>
              <p:cNvSpPr/>
              <p:nvPr/>
            </p:nvSpPr>
            <p:spPr>
              <a:xfrm>
                <a:off x="5232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102B77-3A32-0AB6-E935-AB1D3315F6F2}"/>
                  </a:ext>
                </a:extLst>
              </p:cNvPr>
              <p:cNvSpPr/>
              <p:nvPr/>
            </p:nvSpPr>
            <p:spPr>
              <a:xfrm>
                <a:off x="5232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37CE710-BB57-0C26-8FC2-56FD0C01F145}"/>
                  </a:ext>
                </a:extLst>
              </p:cNvPr>
              <p:cNvSpPr/>
              <p:nvPr/>
            </p:nvSpPr>
            <p:spPr>
              <a:xfrm>
                <a:off x="5232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C13C9-7699-A6BC-CDF2-1216D9B83D09}"/>
                  </a:ext>
                </a:extLst>
              </p:cNvPr>
              <p:cNvSpPr/>
              <p:nvPr/>
            </p:nvSpPr>
            <p:spPr>
              <a:xfrm>
                <a:off x="5232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AFFD89D-AD26-55C0-9626-717844217C9B}"/>
                  </a:ext>
                </a:extLst>
              </p:cNvPr>
              <p:cNvSpPr/>
              <p:nvPr/>
            </p:nvSpPr>
            <p:spPr>
              <a:xfrm>
                <a:off x="5232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8F11577-5BCE-0D24-46E0-6B188A4EF3DD}"/>
                  </a:ext>
                </a:extLst>
              </p:cNvPr>
              <p:cNvSpPr/>
              <p:nvPr/>
            </p:nvSpPr>
            <p:spPr>
              <a:xfrm>
                <a:off x="5232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B37359-5A97-C514-14A0-34845F6EDDB4}"/>
                </a:ext>
              </a:extLst>
            </p:cNvPr>
            <p:cNvSpPr/>
            <p:nvPr/>
          </p:nvSpPr>
          <p:spPr>
            <a:xfrm>
              <a:off x="3101063" y="1159187"/>
              <a:ext cx="266700" cy="20637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314BB47-2218-72E6-877A-C6BB8B20E5EB}"/>
                </a:ext>
              </a:extLst>
            </p:cNvPr>
            <p:cNvGrpSpPr/>
            <p:nvPr/>
          </p:nvGrpSpPr>
          <p:grpSpPr>
            <a:xfrm>
              <a:off x="3164563" y="1254437"/>
              <a:ext cx="139700" cy="1882775"/>
              <a:chOff x="6756400" y="2667000"/>
              <a:chExt cx="139700" cy="1882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EDFB4B-2F97-E2E6-DAA5-8DCE7D45A450}"/>
                  </a:ext>
                </a:extLst>
              </p:cNvPr>
              <p:cNvSpPr/>
              <p:nvPr/>
            </p:nvSpPr>
            <p:spPr>
              <a:xfrm>
                <a:off x="6756400" y="266700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831F80C-EF90-0BAE-5D2C-2022805DA1C2}"/>
                  </a:ext>
                </a:extLst>
              </p:cNvPr>
              <p:cNvSpPr/>
              <p:nvPr/>
            </p:nvSpPr>
            <p:spPr>
              <a:xfrm>
                <a:off x="6756400" y="2916011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7E0C730-4C69-EDFD-DC41-0A3793A813C9}"/>
                  </a:ext>
                </a:extLst>
              </p:cNvPr>
              <p:cNvSpPr/>
              <p:nvPr/>
            </p:nvSpPr>
            <p:spPr>
              <a:xfrm>
                <a:off x="6756400" y="3165022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F4C92-9BD3-4805-DED7-FF98839CB146}"/>
                  </a:ext>
                </a:extLst>
              </p:cNvPr>
              <p:cNvSpPr/>
              <p:nvPr/>
            </p:nvSpPr>
            <p:spPr>
              <a:xfrm>
                <a:off x="6756400" y="3414033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98C3CB-925B-9A18-6868-10DC16582119}"/>
                  </a:ext>
                </a:extLst>
              </p:cNvPr>
              <p:cNvSpPr/>
              <p:nvPr/>
            </p:nvSpPr>
            <p:spPr>
              <a:xfrm>
                <a:off x="6756400" y="3663044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8B2E4CB-685C-18E4-270A-E4C513ABE7C8}"/>
                  </a:ext>
                </a:extLst>
              </p:cNvPr>
              <p:cNvSpPr/>
              <p:nvPr/>
            </p:nvSpPr>
            <p:spPr>
              <a:xfrm>
                <a:off x="6756400" y="391205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FEA8B63-89B5-21E0-C09C-7A9F279F9112}"/>
                  </a:ext>
                </a:extLst>
              </p:cNvPr>
              <p:cNvSpPr/>
              <p:nvPr/>
            </p:nvSpPr>
            <p:spPr>
              <a:xfrm>
                <a:off x="6756400" y="4161066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6F1770E-3140-2F5E-F147-08993CC3B0E2}"/>
                  </a:ext>
                </a:extLst>
              </p:cNvPr>
              <p:cNvSpPr/>
              <p:nvPr/>
            </p:nvSpPr>
            <p:spPr>
              <a:xfrm>
                <a:off x="6756400" y="4410075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84CACE-F5F4-6B24-EA98-1864E98DDB26}"/>
                </a:ext>
              </a:extLst>
            </p:cNvPr>
            <p:cNvSpPr/>
            <p:nvPr/>
          </p:nvSpPr>
          <p:spPr>
            <a:xfrm>
              <a:off x="1577063" y="924237"/>
              <a:ext cx="1790700" cy="255571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b="1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D5CF8B-DB5D-5D85-2B06-5B837C84E033}"/>
                </a:ext>
              </a:extLst>
            </p:cNvPr>
            <p:cNvGrpSpPr/>
            <p:nvPr/>
          </p:nvGrpSpPr>
          <p:grpSpPr>
            <a:xfrm>
              <a:off x="1634632" y="3411570"/>
              <a:ext cx="1657834" cy="139700"/>
              <a:chOff x="5232668" y="2268410"/>
              <a:chExt cx="1657834" cy="1397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24E8986-1D79-E628-9DB8-40A4D7F62386}"/>
                  </a:ext>
                </a:extLst>
              </p:cNvPr>
              <p:cNvSpPr/>
              <p:nvPr/>
            </p:nvSpPr>
            <p:spPr>
              <a:xfrm>
                <a:off x="523266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4E39EC3-7D45-0613-0D84-0749F843A789}"/>
                  </a:ext>
                </a:extLst>
              </p:cNvPr>
              <p:cNvSpPr/>
              <p:nvPr/>
            </p:nvSpPr>
            <p:spPr>
              <a:xfrm>
                <a:off x="573871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AF40CFC-B842-6E01-89C0-EFCC74FC23A0}"/>
                  </a:ext>
                </a:extLst>
              </p:cNvPr>
              <p:cNvSpPr/>
              <p:nvPr/>
            </p:nvSpPr>
            <p:spPr>
              <a:xfrm>
                <a:off x="6244756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BC9BFCE-73B7-D847-4B14-6C54B89CE32B}"/>
                  </a:ext>
                </a:extLst>
              </p:cNvPr>
              <p:cNvSpPr/>
              <p:nvPr/>
            </p:nvSpPr>
            <p:spPr>
              <a:xfrm>
                <a:off x="6497778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6B553FA-8CA6-3A56-C546-FB51CB191895}"/>
                  </a:ext>
                </a:extLst>
              </p:cNvPr>
              <p:cNvSpPr/>
              <p:nvPr/>
            </p:nvSpPr>
            <p:spPr>
              <a:xfrm>
                <a:off x="6750802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1484CA-CFB1-74C2-DBE6-61314732A8AF}"/>
                  </a:ext>
                </a:extLst>
              </p:cNvPr>
              <p:cNvSpPr/>
              <p:nvPr/>
            </p:nvSpPr>
            <p:spPr>
              <a:xfrm>
                <a:off x="5485690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F311478-C7FB-3568-F3E6-DC0C220E3AEC}"/>
                  </a:ext>
                </a:extLst>
              </p:cNvPr>
              <p:cNvSpPr/>
              <p:nvPr/>
            </p:nvSpPr>
            <p:spPr>
              <a:xfrm>
                <a:off x="5991734" y="2268410"/>
                <a:ext cx="139700" cy="139700"/>
              </a:xfrm>
              <a:prstGeom prst="ellipse">
                <a:avLst/>
              </a:prstGeom>
              <a:solidFill>
                <a:srgbClr val="00FF0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78CE3F-2032-43C8-41C6-9E08AA22306B}"/>
                </a:ext>
              </a:extLst>
            </p:cNvPr>
            <p:cNvSpPr txBox="1"/>
            <p:nvPr/>
          </p:nvSpPr>
          <p:spPr>
            <a:xfrm>
              <a:off x="1228830" y="3838519"/>
              <a:ext cx="245413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Non-swappable terminals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525EEE73-1CD0-2E1C-7607-F8390B1A61E6}"/>
                </a:ext>
              </a:extLst>
            </p:cNvPr>
            <p:cNvSpPr/>
            <p:nvPr/>
          </p:nvSpPr>
          <p:spPr>
            <a:xfrm rot="16200000">
              <a:off x="2372578" y="2907994"/>
              <a:ext cx="197084" cy="1621182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7A9E4C9-D0D7-447D-6080-96AFA6F41B90}"/>
                </a:ext>
              </a:extLst>
            </p:cNvPr>
            <p:cNvSpPr txBox="1"/>
            <p:nvPr/>
          </p:nvSpPr>
          <p:spPr>
            <a:xfrm>
              <a:off x="1555844" y="510192"/>
              <a:ext cx="191693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b="1"/>
                <a:t>Two pin-swap zones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85198B5-5CF5-724D-3E55-C91431F04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3423" y="765029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D708664-F2BC-B78F-878F-9564DE58D329}"/>
                </a:ext>
              </a:extLst>
            </p:cNvPr>
            <p:cNvCxnSpPr>
              <a:cxnSpLocks/>
            </p:cNvCxnSpPr>
            <p:nvPr/>
          </p:nvCxnSpPr>
          <p:spPr>
            <a:xfrm>
              <a:off x="2675884" y="763862"/>
              <a:ext cx="488785" cy="44626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EB627BD-B74E-D504-8868-6C837FD66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5328" y="761888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5EF2C9-8795-5448-1FDF-9A4ED672ED79}"/>
                </a:ext>
              </a:extLst>
            </p:cNvPr>
            <p:cNvCxnSpPr>
              <a:cxnSpLocks/>
            </p:cNvCxnSpPr>
            <p:nvPr/>
          </p:nvCxnSpPr>
          <p:spPr>
            <a:xfrm>
              <a:off x="2687789" y="760721"/>
              <a:ext cx="488785" cy="4462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BAC08A3B-1ED0-350C-B54B-95FAFBC13BE9}"/>
                </a:ext>
              </a:extLst>
            </p:cNvPr>
            <p:cNvSpPr/>
            <p:nvPr/>
          </p:nvSpPr>
          <p:spPr>
            <a:xfrm rot="10800000">
              <a:off x="3421739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FF6701B5-EE7E-1432-025B-EFC56B123C73}"/>
                </a:ext>
              </a:extLst>
            </p:cNvPr>
            <p:cNvSpPr/>
            <p:nvPr/>
          </p:nvSpPr>
          <p:spPr>
            <a:xfrm rot="10800000" flipH="1">
              <a:off x="1322573" y="1223481"/>
              <a:ext cx="197084" cy="1952624"/>
            </a:xfrm>
            <a:prstGeom prst="leftBrace">
              <a:avLst>
                <a:gd name="adj1" fmla="val 29362"/>
                <a:gd name="adj2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7A9D594-B66E-2CBD-4DB7-C8FBCCE8FBA9}"/>
                </a:ext>
              </a:extLst>
            </p:cNvPr>
            <p:cNvSpPr txBox="1"/>
            <p:nvPr/>
          </p:nvSpPr>
          <p:spPr>
            <a:xfrm>
              <a:off x="3682235" y="1775564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en-US" b="1"/>
                <a:t>8 swap-</a:t>
              </a:r>
            </a:p>
            <a:p>
              <a:r>
                <a:rPr lang="en-US" b="1"/>
                <a:t>pable</a:t>
              </a:r>
            </a:p>
            <a:p>
              <a:r>
                <a:rPr lang="en-US" b="1"/>
                <a:t>terminals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C30A0F-A634-4F32-3C3A-B528E19F53DD}"/>
                </a:ext>
              </a:extLst>
            </p:cNvPr>
            <p:cNvSpPr txBox="1"/>
            <p:nvPr/>
          </p:nvSpPr>
          <p:spPr>
            <a:xfrm>
              <a:off x="346769" y="1760503"/>
              <a:ext cx="902876" cy="83099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n-US" b="1"/>
                <a:t>8 swap-</a:t>
              </a:r>
            </a:p>
            <a:p>
              <a:pPr algn="r"/>
              <a:r>
                <a:rPr lang="en-US" b="1"/>
                <a:t>pable</a:t>
              </a:r>
            </a:p>
            <a:p>
              <a:pPr algn="r"/>
              <a:r>
                <a:rPr lang="en-US" b="1"/>
                <a:t>terminals</a:t>
              </a:r>
            </a:p>
          </p:txBody>
        </p:sp>
      </p:grpSp>
      <p:pic>
        <p:nvPicPr>
          <p:cNvPr id="61" name="Picture 6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40B8AD-7FD5-A042-D129-9C2782951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50196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8572" y="500741"/>
            <a:ext cx="4016828" cy="54210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E1040E5-25A0-77F0-E9C5-CA906F43C17E}"/>
              </a:ext>
            </a:extLst>
          </p:cNvPr>
          <p:cNvSpPr/>
          <p:nvPr/>
        </p:nvSpPr>
        <p:spPr>
          <a:xfrm>
            <a:off x="4947217" y="531697"/>
            <a:ext cx="3917158" cy="534590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317515-F885-A132-C237-A1B7E0196870}"/>
              </a:ext>
            </a:extLst>
          </p:cNvPr>
          <p:cNvSpPr txBox="1"/>
          <p:nvPr/>
        </p:nvSpPr>
        <p:spPr>
          <a:xfrm>
            <a:off x="5316802" y="5850098"/>
            <a:ext cx="3635482" cy="55399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b="1"/>
              <a:t>Lower-left corner of pin-swap zone</a:t>
            </a:r>
          </a:p>
          <a:p>
            <a:r>
              <a:rPr lang="en-US" b="1"/>
              <a:t>(yellow) contains terminals of all nets.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2696F50-E87F-25FF-AB05-BAE91A722898}"/>
              </a:ext>
            </a:extLst>
          </p:cNvPr>
          <p:cNvSpPr/>
          <p:nvPr/>
        </p:nvSpPr>
        <p:spPr>
          <a:xfrm>
            <a:off x="4819008" y="5680411"/>
            <a:ext cx="365760" cy="365760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45B3E3-D941-AF3E-98A6-A0178B336B07}"/>
              </a:ext>
            </a:extLst>
          </p:cNvPr>
          <p:cNvCxnSpPr>
            <a:cxnSpLocks/>
          </p:cNvCxnSpPr>
          <p:nvPr/>
        </p:nvCxnSpPr>
        <p:spPr>
          <a:xfrm flipH="1" flipV="1">
            <a:off x="4991449" y="5846664"/>
            <a:ext cx="305812" cy="15476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BD41CEB-8945-30F8-CE70-9FE6D4F47AED}"/>
              </a:ext>
            </a:extLst>
          </p:cNvPr>
          <p:cNvSpPr txBox="1"/>
          <p:nvPr/>
        </p:nvSpPr>
        <p:spPr>
          <a:xfrm>
            <a:off x="666159" y="193541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 dirty="0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77BCE7-11B5-60B0-B26B-64DDCEBF99DF}"/>
              </a:ext>
            </a:extLst>
          </p:cNvPr>
          <p:cNvSpPr txBox="1"/>
          <p:nvPr/>
        </p:nvSpPr>
        <p:spPr>
          <a:xfrm>
            <a:off x="4380886" y="193542"/>
            <a:ext cx="490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8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0548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158C5-DF37-FE7D-310E-6F95A32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75" y="164309"/>
            <a:ext cx="8870449" cy="65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81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5892E2E-CBA7-1CBA-9B06-81A8FB62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51" y="1274547"/>
            <a:ext cx="4541914" cy="38225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774410D-7D17-4457-7905-4BB04B13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437" y="482943"/>
            <a:ext cx="4261473" cy="60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5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FC8461-29E7-2518-21A1-BE602577A3E2}"/>
              </a:ext>
            </a:extLst>
          </p:cNvPr>
          <p:cNvSpPr/>
          <p:nvPr/>
        </p:nvSpPr>
        <p:spPr>
          <a:xfrm>
            <a:off x="1561280" y="-1085850"/>
            <a:ext cx="12561511" cy="1152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6E496-BACD-8011-7F8D-F134E33C5F3F}"/>
              </a:ext>
            </a:extLst>
          </p:cNvPr>
          <p:cNvGrpSpPr/>
          <p:nvPr/>
        </p:nvGrpSpPr>
        <p:grpSpPr>
          <a:xfrm>
            <a:off x="1696190" y="8235329"/>
            <a:ext cx="11612880" cy="2011680"/>
            <a:chOff x="1696190" y="8235329"/>
            <a:chExt cx="11612880" cy="2011680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6624D979-9D24-9B48-9CF0-9F17FA8B43D2}"/>
                </a:ext>
              </a:extLst>
            </p:cNvPr>
            <p:cNvSpPr/>
            <p:nvPr/>
          </p:nvSpPr>
          <p:spPr>
            <a:xfrm>
              <a:off x="1696190" y="823532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EBC3838-E19C-C622-D048-83F1C7DD24D5}"/>
                </a:ext>
              </a:extLst>
            </p:cNvPr>
            <p:cNvSpPr txBox="1"/>
            <p:nvPr/>
          </p:nvSpPr>
          <p:spPr>
            <a:xfrm>
              <a:off x="2724704" y="8828459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AE03E-A532-6BA2-4F39-5C75A99D6B6D}"/>
                </a:ext>
              </a:extLst>
            </p:cNvPr>
            <p:cNvSpPr/>
            <p:nvPr/>
          </p:nvSpPr>
          <p:spPr>
            <a:xfrm>
              <a:off x="7491916" y="8996495"/>
              <a:ext cx="2834640" cy="640080"/>
            </a:xfrm>
            <a:prstGeom prst="ellipse">
              <a:avLst/>
            </a:prstGeom>
            <a:solidFill>
              <a:srgbClr val="7F7F7F">
                <a:alpha val="80000"/>
              </a:srgbClr>
            </a:solidFill>
            <a:ln>
              <a:noFill/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9C576B6-4A1D-80AB-2793-FFE57876ACDB}"/>
                </a:ext>
              </a:extLst>
            </p:cNvPr>
            <p:cNvSpPr/>
            <p:nvPr/>
          </p:nvSpPr>
          <p:spPr>
            <a:xfrm>
              <a:off x="10869041" y="8552030"/>
              <a:ext cx="1171415" cy="302888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6547176-B1CC-4BFC-3930-82CCAF1F2CDC}"/>
                </a:ext>
              </a:extLst>
            </p:cNvPr>
            <p:cNvSpPr/>
            <p:nvPr/>
          </p:nvSpPr>
          <p:spPr>
            <a:xfrm>
              <a:off x="1213892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24AB07-9B44-DAA4-B4D1-4382330D9473}"/>
                </a:ext>
              </a:extLst>
            </p:cNvPr>
            <p:cNvSpPr/>
            <p:nvPr/>
          </p:nvSpPr>
          <p:spPr>
            <a:xfrm>
              <a:off x="12419510" y="846036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3AC0F3-9057-AF9D-3187-C4954D4BD54A}"/>
                </a:ext>
              </a:extLst>
            </p:cNvPr>
            <p:cNvSpPr/>
            <p:nvPr/>
          </p:nvSpPr>
          <p:spPr>
            <a:xfrm>
              <a:off x="10412571" y="9146041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BA2DEE7-6C07-8BF0-8471-3E3212CE90D8}"/>
                </a:ext>
              </a:extLst>
            </p:cNvPr>
            <p:cNvSpPr/>
            <p:nvPr/>
          </p:nvSpPr>
          <p:spPr>
            <a:xfrm>
              <a:off x="10579631" y="9019352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164FD8C-03EC-D37A-10AE-264CA9CE3B02}"/>
                </a:ext>
              </a:extLst>
            </p:cNvPr>
            <p:cNvSpPr/>
            <p:nvPr/>
          </p:nvSpPr>
          <p:spPr>
            <a:xfrm>
              <a:off x="2283388" y="9991034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3B41FF-A64D-7D03-A092-3633B84AD3D3}"/>
                </a:ext>
              </a:extLst>
            </p:cNvPr>
            <p:cNvSpPr/>
            <p:nvPr/>
          </p:nvSpPr>
          <p:spPr>
            <a:xfrm>
              <a:off x="2450448" y="986434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B437D8-4042-2EF0-C4AA-88E36B85D1D9}"/>
                </a:ext>
              </a:extLst>
            </p:cNvPr>
            <p:cNvSpPr/>
            <p:nvPr/>
          </p:nvSpPr>
          <p:spPr>
            <a:xfrm>
              <a:off x="4952769" y="8311770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CAE699C-A8FD-5614-7501-086BF607774A}"/>
                </a:ext>
              </a:extLst>
            </p:cNvPr>
            <p:cNvSpPr/>
            <p:nvPr/>
          </p:nvSpPr>
          <p:spPr>
            <a:xfrm>
              <a:off x="4733694" y="8397495"/>
              <a:ext cx="137160" cy="7315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A752D2C-9DC2-EDD9-17DD-D2B131EAB439}"/>
              </a:ext>
            </a:extLst>
          </p:cNvPr>
          <p:cNvGrpSpPr/>
          <p:nvPr/>
        </p:nvGrpSpPr>
        <p:grpSpPr>
          <a:xfrm>
            <a:off x="2701506" y="8483332"/>
            <a:ext cx="4443259" cy="1474833"/>
            <a:chOff x="2701506" y="8483332"/>
            <a:chExt cx="4443259" cy="14748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C81B29-780C-972B-3EC2-DBA778803632}"/>
                </a:ext>
              </a:extLst>
            </p:cNvPr>
            <p:cNvSpPr txBox="1"/>
            <p:nvPr/>
          </p:nvSpPr>
          <p:spPr>
            <a:xfrm>
              <a:off x="5349273" y="8833197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End-</a:t>
              </a:r>
            </a:p>
            <a:p>
              <a:r>
                <a:rPr lang="en-US" sz="3200" b="1"/>
                <a:t>terminals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98AE709-FCA3-2754-FAC0-8CB27A0DA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824" y="8483332"/>
              <a:ext cx="493996" cy="48540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B67F655-FC34-2C9F-3632-DD75AF7AD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1506" y="9547860"/>
              <a:ext cx="2571534" cy="4103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1FA5A6-D822-DBAD-0B0E-133ED1D1E0A5}"/>
              </a:ext>
            </a:extLst>
          </p:cNvPr>
          <p:cNvGrpSpPr/>
          <p:nvPr/>
        </p:nvGrpSpPr>
        <p:grpSpPr>
          <a:xfrm>
            <a:off x="1714397" y="6720840"/>
            <a:ext cx="11612880" cy="2371664"/>
            <a:chOff x="283209" y="-1340546"/>
            <a:chExt cx="11612880" cy="2371664"/>
          </a:xfrm>
        </p:grpSpPr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E8DE6244-25D1-49E2-929A-07FC22ED1B2A}"/>
                </a:ext>
              </a:extLst>
            </p:cNvPr>
            <p:cNvSpPr/>
            <p:nvPr/>
          </p:nvSpPr>
          <p:spPr>
            <a:xfrm>
              <a:off x="283209" y="-1340546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F2AEC-AD02-6E4C-DDB7-5CB3F20C4359}"/>
                </a:ext>
              </a:extLst>
            </p:cNvPr>
            <p:cNvSpPr txBox="1"/>
            <p:nvPr/>
          </p:nvSpPr>
          <p:spPr>
            <a:xfrm>
              <a:off x="356467" y="-76878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V34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ACB75D2-07BA-0C84-06E1-CB969688711A}"/>
              </a:ext>
            </a:extLst>
          </p:cNvPr>
          <p:cNvSpPr txBox="1"/>
          <p:nvPr/>
        </p:nvSpPr>
        <p:spPr>
          <a:xfrm>
            <a:off x="59223" y="-1804283"/>
            <a:ext cx="106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Perspective view of test-case </a:t>
            </a:r>
            <a:r>
              <a:rPr lang="fr-FR"/>
              <a:t>8n_800x_500y_4L_obstacles_diffPairs_PNswappable_costZones_designRuleZones: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30EEE7-5388-2479-786C-D0ABF0BC739B}"/>
              </a:ext>
            </a:extLst>
          </p:cNvPr>
          <p:cNvGrpSpPr/>
          <p:nvPr/>
        </p:nvGrpSpPr>
        <p:grpSpPr>
          <a:xfrm>
            <a:off x="1696190" y="5208638"/>
            <a:ext cx="11612880" cy="2331081"/>
            <a:chOff x="302259" y="391789"/>
            <a:chExt cx="11612880" cy="2331081"/>
          </a:xfrm>
        </p:grpSpPr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809848E5-5569-0CC9-9084-4E434E47C803}"/>
                </a:ext>
              </a:extLst>
            </p:cNvPr>
            <p:cNvSpPr/>
            <p:nvPr/>
          </p:nvSpPr>
          <p:spPr>
            <a:xfrm>
              <a:off x="302259" y="391789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CB6F4C-0906-FDF5-E050-6D40821CB01F}"/>
                </a:ext>
              </a:extLst>
            </p:cNvPr>
            <p:cNvSpPr/>
            <p:nvPr/>
          </p:nvSpPr>
          <p:spPr>
            <a:xfrm>
              <a:off x="2078192" y="1483735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B2AA56-7A04-AF0A-97FB-66A1F23D4756}"/>
                </a:ext>
              </a:extLst>
            </p:cNvPr>
            <p:cNvSpPr/>
            <p:nvPr/>
          </p:nvSpPr>
          <p:spPr>
            <a:xfrm>
              <a:off x="2697850" y="907919"/>
              <a:ext cx="3656688" cy="67155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3145052 w 3145052"/>
                <a:gd name="connsiteY0" fmla="*/ 544554 h 544554"/>
                <a:gd name="connsiteX1" fmla="*/ 1569515 w 3145052"/>
                <a:gd name="connsiteY1" fmla="*/ 0 h 544554"/>
                <a:gd name="connsiteX2" fmla="*/ 0 w 3145052"/>
                <a:gd name="connsiteY2" fmla="*/ 396024 h 544554"/>
                <a:gd name="connsiteX3" fmla="*/ 3145052 w 3145052"/>
                <a:gd name="connsiteY3" fmla="*/ 544554 h 544554"/>
                <a:gd name="connsiteX0" fmla="*/ 3310152 w 3310152"/>
                <a:gd name="connsiteY0" fmla="*/ 544554 h 544554"/>
                <a:gd name="connsiteX1" fmla="*/ 1734615 w 3310152"/>
                <a:gd name="connsiteY1" fmla="*/ 0 h 544554"/>
                <a:gd name="connsiteX2" fmla="*/ 0 w 3310152"/>
                <a:gd name="connsiteY2" fmla="*/ 421424 h 544554"/>
                <a:gd name="connsiteX3" fmla="*/ 3310152 w 3310152"/>
                <a:gd name="connsiteY3" fmla="*/ 544554 h 5445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735054 h 735054"/>
                <a:gd name="connsiteX1" fmla="*/ 617015 w 3310152"/>
                <a:gd name="connsiteY1" fmla="*/ 0 h 735054"/>
                <a:gd name="connsiteX2" fmla="*/ 0 w 3310152"/>
                <a:gd name="connsiteY2" fmla="*/ 611924 h 735054"/>
                <a:gd name="connsiteX3" fmla="*/ 3310152 w 3310152"/>
                <a:gd name="connsiteY3" fmla="*/ 735054 h 7350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96954 h 696954"/>
                <a:gd name="connsiteX1" fmla="*/ 712265 w 3310152"/>
                <a:gd name="connsiteY1" fmla="*/ 0 h 696954"/>
                <a:gd name="connsiteX2" fmla="*/ 0 w 3310152"/>
                <a:gd name="connsiteY2" fmla="*/ 573824 h 696954"/>
                <a:gd name="connsiteX3" fmla="*/ 3310152 w 3310152"/>
                <a:gd name="connsiteY3" fmla="*/ 696954 h 6969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684254 h 684254"/>
                <a:gd name="connsiteX1" fmla="*/ 737665 w 3310152"/>
                <a:gd name="connsiteY1" fmla="*/ 0 h 684254"/>
                <a:gd name="connsiteX2" fmla="*/ 0 w 3310152"/>
                <a:gd name="connsiteY2" fmla="*/ 561124 h 684254"/>
                <a:gd name="connsiteX3" fmla="*/ 3310152 w 3310152"/>
                <a:gd name="connsiteY3" fmla="*/ 684254 h 684254"/>
                <a:gd name="connsiteX0" fmla="*/ 3310152 w 3310152"/>
                <a:gd name="connsiteY0" fmla="*/ 589004 h 589004"/>
                <a:gd name="connsiteX1" fmla="*/ 617015 w 3310152"/>
                <a:gd name="connsiteY1" fmla="*/ 0 h 589004"/>
                <a:gd name="connsiteX2" fmla="*/ 0 w 3310152"/>
                <a:gd name="connsiteY2" fmla="*/ 465874 h 589004"/>
                <a:gd name="connsiteX3" fmla="*/ 3310152 w 3310152"/>
                <a:gd name="connsiteY3" fmla="*/ 589004 h 58900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20754 h 620754"/>
                <a:gd name="connsiteX1" fmla="*/ 655115 w 3310152"/>
                <a:gd name="connsiteY1" fmla="*/ 0 h 620754"/>
                <a:gd name="connsiteX2" fmla="*/ 0 w 3310152"/>
                <a:gd name="connsiteY2" fmla="*/ 497624 h 620754"/>
                <a:gd name="connsiteX3" fmla="*/ 3310152 w 3310152"/>
                <a:gd name="connsiteY3" fmla="*/ 620754 h 620754"/>
                <a:gd name="connsiteX0" fmla="*/ 3310152 w 3310152"/>
                <a:gd name="connsiteY0" fmla="*/ 671554 h 671554"/>
                <a:gd name="connsiteX1" fmla="*/ 699565 w 3310152"/>
                <a:gd name="connsiteY1" fmla="*/ 0 h 671554"/>
                <a:gd name="connsiteX2" fmla="*/ 0 w 3310152"/>
                <a:gd name="connsiteY2" fmla="*/ 548424 h 671554"/>
                <a:gd name="connsiteX3" fmla="*/ 3310152 w 3310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  <a:gd name="connsiteX0" fmla="*/ 3437152 w 3437152"/>
                <a:gd name="connsiteY0" fmla="*/ 671554 h 671554"/>
                <a:gd name="connsiteX1" fmla="*/ 699565 w 3437152"/>
                <a:gd name="connsiteY1" fmla="*/ 0 h 671554"/>
                <a:gd name="connsiteX2" fmla="*/ 0 w 3437152"/>
                <a:gd name="connsiteY2" fmla="*/ 548424 h 671554"/>
                <a:gd name="connsiteX3" fmla="*/ 3437152 w 3437152"/>
                <a:gd name="connsiteY3" fmla="*/ 671554 h 67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7152" h="671554">
                  <a:moveTo>
                    <a:pt x="3437152" y="671554"/>
                  </a:moveTo>
                  <a:cubicBezTo>
                    <a:pt x="2442073" y="441353"/>
                    <a:pt x="1732744" y="249251"/>
                    <a:pt x="699565" y="0"/>
                  </a:cubicBezTo>
                  <a:cubicBezTo>
                    <a:pt x="544219" y="128571"/>
                    <a:pt x="216620" y="368136"/>
                    <a:pt x="0" y="548424"/>
                  </a:cubicBezTo>
                  <a:lnTo>
                    <a:pt x="3437152" y="67155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9C7A71-6DFD-6202-C490-906C8B2ED115}"/>
                </a:ext>
              </a:extLst>
            </p:cNvPr>
            <p:cNvSpPr txBox="1"/>
            <p:nvPr/>
          </p:nvSpPr>
          <p:spPr>
            <a:xfrm>
              <a:off x="517892" y="1614874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M3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AAEFC2E-EA1B-1820-DA5E-0563E5565A8F}"/>
              </a:ext>
            </a:extLst>
          </p:cNvPr>
          <p:cNvSpPr txBox="1"/>
          <p:nvPr/>
        </p:nvSpPr>
        <p:spPr>
          <a:xfrm>
            <a:off x="-2875997" y="-750852"/>
            <a:ext cx="3874779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M1: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M1 750 450  800 500</a:t>
            </a:r>
          </a:p>
          <a:p>
            <a:r>
              <a:rPr lang="sv-SE"/>
              <a:t>block TRI M1 600 300 500 300 600 400 </a:t>
            </a:r>
          </a:p>
          <a:p>
            <a:endParaRPr lang="sv-SE"/>
          </a:p>
          <a:p>
            <a:r>
              <a:rPr lang="sv-SE"/>
              <a:t>V12:</a:t>
            </a:r>
          </a:p>
          <a:p>
            <a:r>
              <a:rPr lang="sv-SE"/>
              <a:t>====</a:t>
            </a:r>
          </a:p>
          <a:p>
            <a:r>
              <a:rPr lang="sv-SE"/>
              <a:t>block all V12</a:t>
            </a:r>
          </a:p>
          <a:p>
            <a:r>
              <a:rPr lang="sv-SE"/>
              <a:t>unblock CIR V12 175 175 125</a:t>
            </a:r>
          </a:p>
          <a:p>
            <a:endParaRPr lang="sv-SE"/>
          </a:p>
          <a:p>
            <a:r>
              <a:rPr lang="sv-SE"/>
              <a:t>M2:</a:t>
            </a:r>
          </a:p>
          <a:p>
            <a:r>
              <a:rPr lang="sv-SE"/>
              <a:t>===</a:t>
            </a:r>
          </a:p>
          <a:p>
            <a:r>
              <a:rPr lang="sv-SE"/>
              <a:t>BLOCK ALL M2</a:t>
            </a:r>
          </a:p>
          <a:p>
            <a:r>
              <a:rPr lang="sv-SE"/>
              <a:t>unBLoCK   RECT M2   5  5 795 495 </a:t>
            </a:r>
          </a:p>
          <a:p>
            <a:r>
              <a:rPr lang="sv-SE"/>
              <a:t>block TRI M2 400 100 300 100 400 200 </a:t>
            </a:r>
          </a:p>
          <a:p>
            <a:endParaRPr lang="sv-SE"/>
          </a:p>
          <a:p>
            <a:endParaRPr lang="sv-SE"/>
          </a:p>
          <a:p>
            <a:r>
              <a:rPr lang="sv-SE"/>
              <a:t>M3:</a:t>
            </a:r>
          </a:p>
          <a:p>
            <a:r>
              <a:rPr lang="sv-SE"/>
              <a:t>===</a:t>
            </a:r>
          </a:p>
          <a:p>
            <a:r>
              <a:rPr lang="sv-SE"/>
              <a:t>block TRI M3 200 100 100 100 200 200 </a:t>
            </a:r>
          </a:p>
          <a:p>
            <a:r>
              <a:rPr lang="sv-SE"/>
              <a:t>block TRI M3 100 200 150 400 510 180 </a:t>
            </a:r>
          </a:p>
          <a:p>
            <a:endParaRPr lang="sv-SE"/>
          </a:p>
          <a:p>
            <a:r>
              <a:rPr lang="sv-SE"/>
              <a:t>M4:</a:t>
            </a:r>
          </a:p>
          <a:p>
            <a:r>
              <a:rPr lang="sv-SE"/>
              <a:t>===</a:t>
            </a:r>
          </a:p>
          <a:p>
            <a:r>
              <a:rPr lang="sv-SE"/>
              <a:t>block rect M4 650 350  725 425</a:t>
            </a:r>
          </a:p>
          <a:p>
            <a:r>
              <a:rPr lang="sv-SE"/>
              <a:t>BLOCK CIR  M4   600  200      100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CD9B38-1D18-7B18-BD30-A81B28F06A9C}"/>
              </a:ext>
            </a:extLst>
          </p:cNvPr>
          <p:cNvGrpSpPr/>
          <p:nvPr/>
        </p:nvGrpSpPr>
        <p:grpSpPr>
          <a:xfrm>
            <a:off x="1714397" y="3698060"/>
            <a:ext cx="11612880" cy="2357866"/>
            <a:chOff x="149859" y="2144235"/>
            <a:chExt cx="11612880" cy="2357866"/>
          </a:xfrm>
        </p:grpSpPr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61D247BD-5383-3135-E299-9F177EC8DA8B}"/>
                </a:ext>
              </a:extLst>
            </p:cNvPr>
            <p:cNvSpPr/>
            <p:nvPr/>
          </p:nvSpPr>
          <p:spPr>
            <a:xfrm>
              <a:off x="149859" y="2144235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2E5A77E-4BA7-F74A-DA45-E7D7D0625F87}"/>
                </a:ext>
              </a:extLst>
            </p:cNvPr>
            <p:cNvSpPr txBox="1"/>
            <p:nvPr/>
          </p:nvSpPr>
          <p:spPr>
            <a:xfrm>
              <a:off x="332881" y="3394105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V23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9055D9-81AB-97B7-9B86-C2FA3AE0A3A4}"/>
              </a:ext>
            </a:extLst>
          </p:cNvPr>
          <p:cNvGrpSpPr/>
          <p:nvPr/>
        </p:nvGrpSpPr>
        <p:grpSpPr>
          <a:xfrm>
            <a:off x="1715030" y="2174842"/>
            <a:ext cx="11617674" cy="2312174"/>
            <a:chOff x="1715030" y="2174842"/>
            <a:chExt cx="11617674" cy="2312174"/>
          </a:xfrm>
        </p:grpSpPr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7F0AF72C-5F49-FE8F-42C1-88BDEFFD0755}"/>
                </a:ext>
              </a:extLst>
            </p:cNvPr>
            <p:cNvSpPr/>
            <p:nvPr/>
          </p:nvSpPr>
          <p:spPr>
            <a:xfrm>
              <a:off x="1719824" y="217484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2F3369F6-2D57-4C19-8FC8-276FC7F0550D}"/>
                </a:ext>
              </a:extLst>
            </p:cNvPr>
            <p:cNvSpPr/>
            <p:nvPr/>
          </p:nvSpPr>
          <p:spPr>
            <a:xfrm>
              <a:off x="10538720" y="2175037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7274EE6-48FC-075E-AC86-8BF05048BE12}"/>
                </a:ext>
              </a:extLst>
            </p:cNvPr>
            <p:cNvSpPr/>
            <p:nvPr/>
          </p:nvSpPr>
          <p:spPr>
            <a:xfrm>
              <a:off x="1863221" y="4119655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EB711DED-9DE3-385D-754B-5E00B7B0F0BE}"/>
                </a:ext>
              </a:extLst>
            </p:cNvPr>
            <p:cNvSpPr/>
            <p:nvPr/>
          </p:nvSpPr>
          <p:spPr>
            <a:xfrm>
              <a:off x="4410758" y="2177781"/>
              <a:ext cx="8778240" cy="73152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97227A6-722C-AA95-8113-5AF00A212CCA}"/>
                </a:ext>
              </a:extLst>
            </p:cNvPr>
            <p:cNvSpPr/>
            <p:nvPr/>
          </p:nvSpPr>
          <p:spPr>
            <a:xfrm>
              <a:off x="1715030" y="2186044"/>
              <a:ext cx="278892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1FA391-1D03-58C0-CDE7-B5CB4D6C400E}"/>
                </a:ext>
              </a:extLst>
            </p:cNvPr>
            <p:cNvSpPr txBox="1"/>
            <p:nvPr/>
          </p:nvSpPr>
          <p:spPr>
            <a:xfrm>
              <a:off x="2001726" y="3379020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M2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0ADFD-B9E9-2E6D-2720-4086D9B158F2}"/>
                </a:ext>
              </a:extLst>
            </p:cNvPr>
            <p:cNvSpPr/>
            <p:nvPr/>
          </p:nvSpPr>
          <p:spPr>
            <a:xfrm>
              <a:off x="5495095" y="3272230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2C9CE1-33E1-C15D-C6AD-5B3B6AAF57D2}"/>
              </a:ext>
            </a:extLst>
          </p:cNvPr>
          <p:cNvGrpSpPr/>
          <p:nvPr/>
        </p:nvGrpSpPr>
        <p:grpSpPr>
          <a:xfrm>
            <a:off x="1719824" y="656528"/>
            <a:ext cx="11612880" cy="2351644"/>
            <a:chOff x="12540224" y="-2810572"/>
            <a:chExt cx="11612880" cy="2351644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760FEA9E-6509-8E17-EB25-7FEACFF614EA}"/>
                </a:ext>
              </a:extLst>
            </p:cNvPr>
            <p:cNvSpPr/>
            <p:nvPr/>
          </p:nvSpPr>
          <p:spPr>
            <a:xfrm>
              <a:off x="12540224" y="-2810572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D7F956-6762-7BCF-A87D-0422A893BD82}"/>
                </a:ext>
              </a:extLst>
            </p:cNvPr>
            <p:cNvSpPr txBox="1"/>
            <p:nvPr/>
          </p:nvSpPr>
          <p:spPr>
            <a:xfrm>
              <a:off x="12688932" y="-1566924"/>
              <a:ext cx="148277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>
                  <a:solidFill>
                    <a:schemeClr val="bg1"/>
                  </a:solidFill>
                </a:rPr>
                <a:t>V12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ECCA79-FEB3-B20B-E47F-7DA3694B4F3D}"/>
                </a:ext>
              </a:extLst>
            </p:cNvPr>
            <p:cNvSpPr/>
            <p:nvPr/>
          </p:nvSpPr>
          <p:spPr>
            <a:xfrm>
              <a:off x="14077243" y="-1933280"/>
              <a:ext cx="3418522" cy="943849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scene3d>
              <a:camera prst="perspectiveLeft">
                <a:rot lat="21299999" lon="120000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5F35B5-A8D8-D23D-FADF-6037E21E3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6390" y="-1295859"/>
              <a:ext cx="309563" cy="2357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4796EE-9612-CA1A-C805-71242424C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5952" y="-1293477"/>
              <a:ext cx="2085976" cy="2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E951AC0-15D1-5DFA-FF9E-1843673C8DD9}"/>
                </a:ext>
              </a:extLst>
            </p:cNvPr>
            <p:cNvSpPr/>
            <p:nvPr/>
          </p:nvSpPr>
          <p:spPr>
            <a:xfrm>
              <a:off x="14844714" y="-1290638"/>
              <a:ext cx="485774" cy="264319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5A9CB86E-461F-1E1A-6F75-021BD207CC5D}"/>
                </a:ext>
              </a:extLst>
            </p:cNvPr>
            <p:cNvSpPr/>
            <p:nvPr/>
          </p:nvSpPr>
          <p:spPr>
            <a:xfrm>
              <a:off x="15218341" y="-1290637"/>
              <a:ext cx="2088356" cy="71437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       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9299C-10BA-8CC4-BF77-76A6E7A48FC5}"/>
              </a:ext>
            </a:extLst>
          </p:cNvPr>
          <p:cNvGrpSpPr/>
          <p:nvPr/>
        </p:nvGrpSpPr>
        <p:grpSpPr>
          <a:xfrm>
            <a:off x="10229850" y="-57150"/>
            <a:ext cx="3892941" cy="2185293"/>
            <a:chOff x="10229850" y="-57150"/>
            <a:chExt cx="3892941" cy="2185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DC80E0E-D43C-EF9A-2655-2012EF3D984E}"/>
                </a:ext>
              </a:extLst>
            </p:cNvPr>
            <p:cNvSpPr txBox="1"/>
            <p:nvPr/>
          </p:nvSpPr>
          <p:spPr>
            <a:xfrm>
              <a:off x="12356987" y="1050925"/>
              <a:ext cx="17658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Routing</a:t>
              </a:r>
            </a:p>
            <a:p>
              <a:r>
                <a:rPr lang="en-US" sz="3200" b="1"/>
                <a:t>obstacles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244681-3682-DFA5-CA51-7DEB98D297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9850" y="-57150"/>
              <a:ext cx="2185251" cy="14711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E557597-C025-4EF1-F114-8983C0BA4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06106" y="1668544"/>
              <a:ext cx="961861" cy="15780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117F511-0EDB-54D3-FF61-155B04B8B2D2}"/>
              </a:ext>
            </a:extLst>
          </p:cNvPr>
          <p:cNvGrpSpPr/>
          <p:nvPr/>
        </p:nvGrpSpPr>
        <p:grpSpPr>
          <a:xfrm>
            <a:off x="1696190" y="-858008"/>
            <a:ext cx="11612880" cy="2011680"/>
            <a:chOff x="1696190" y="-858008"/>
            <a:chExt cx="11612880" cy="2011680"/>
          </a:xfrm>
        </p:grpSpPr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6E7596B1-01F9-B154-3E48-020AAB32C638}"/>
                </a:ext>
              </a:extLst>
            </p:cNvPr>
            <p:cNvSpPr/>
            <p:nvPr/>
          </p:nvSpPr>
          <p:spPr>
            <a:xfrm>
              <a:off x="1696190" y="-858008"/>
              <a:ext cx="11612880" cy="2011680"/>
            </a:xfrm>
            <a:prstGeom prst="parallelogram">
              <a:avLst>
                <a:gd name="adj" fmla="val 131482"/>
              </a:avLst>
            </a:prstGeom>
            <a:solidFill>
              <a:srgbClr val="FFFFFF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A26DBB61-A0E2-C241-7585-BC57828BC338}"/>
                </a:ext>
              </a:extLst>
            </p:cNvPr>
            <p:cNvSpPr/>
            <p:nvPr/>
          </p:nvSpPr>
          <p:spPr>
            <a:xfrm>
              <a:off x="12412769" y="-858008"/>
              <a:ext cx="896301" cy="214313"/>
            </a:xfrm>
            <a:prstGeom prst="parallelogram">
              <a:avLst>
                <a:gd name="adj" fmla="val 131482"/>
              </a:avLst>
            </a:pr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B91E78-365E-8B69-ED7B-D9A1BD6B1296}"/>
                </a:ext>
              </a:extLst>
            </p:cNvPr>
            <p:cNvSpPr/>
            <p:nvPr/>
          </p:nvSpPr>
          <p:spPr>
            <a:xfrm>
              <a:off x="8953494" y="-377472"/>
              <a:ext cx="1569515" cy="398504"/>
            </a:xfrm>
            <a:custGeom>
              <a:avLst/>
              <a:gdLst>
                <a:gd name="connsiteX0" fmla="*/ 1051985 w 1619665"/>
                <a:gd name="connsiteY0" fmla="*/ 377077 h 430990"/>
                <a:gd name="connsiteX1" fmla="*/ 1579886 w 1619665"/>
                <a:gd name="connsiteY1" fmla="*/ 5 h 430990"/>
                <a:gd name="connsiteX2" fmla="*/ 5609 w 1619665"/>
                <a:gd name="connsiteY2" fmla="*/ 386504 h 430990"/>
                <a:gd name="connsiteX3" fmla="*/ 1051985 w 1619665"/>
                <a:gd name="connsiteY3" fmla="*/ 377077 h 430990"/>
                <a:gd name="connsiteX0" fmla="*/ 1051985 w 1617385"/>
                <a:gd name="connsiteY0" fmla="*/ 377080 h 430993"/>
                <a:gd name="connsiteX1" fmla="*/ 1579886 w 1617385"/>
                <a:gd name="connsiteY1" fmla="*/ 8 h 430993"/>
                <a:gd name="connsiteX2" fmla="*/ 5609 w 1617385"/>
                <a:gd name="connsiteY2" fmla="*/ 386507 h 430993"/>
                <a:gd name="connsiteX3" fmla="*/ 1051985 w 1617385"/>
                <a:gd name="connsiteY3" fmla="*/ 377080 h 430993"/>
                <a:gd name="connsiteX0" fmla="*/ 1051985 w 1617385"/>
                <a:gd name="connsiteY0" fmla="*/ 377080 h 415039"/>
                <a:gd name="connsiteX1" fmla="*/ 1579886 w 1617385"/>
                <a:gd name="connsiteY1" fmla="*/ 8 h 415039"/>
                <a:gd name="connsiteX2" fmla="*/ 5609 w 1617385"/>
                <a:gd name="connsiteY2" fmla="*/ 386507 h 415039"/>
                <a:gd name="connsiteX3" fmla="*/ 1051985 w 1617385"/>
                <a:gd name="connsiteY3" fmla="*/ 377080 h 415039"/>
                <a:gd name="connsiteX0" fmla="*/ 1046376 w 1611776"/>
                <a:gd name="connsiteY0" fmla="*/ 377080 h 386507"/>
                <a:gd name="connsiteX1" fmla="*/ 1574277 w 1611776"/>
                <a:gd name="connsiteY1" fmla="*/ 8 h 386507"/>
                <a:gd name="connsiteX2" fmla="*/ 0 w 1611776"/>
                <a:gd name="connsiteY2" fmla="*/ 386507 h 386507"/>
                <a:gd name="connsiteX3" fmla="*/ 1046376 w 1611776"/>
                <a:gd name="connsiteY3" fmla="*/ 377080 h 386507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74277"/>
                <a:gd name="connsiteY0" fmla="*/ 377072 h 386499"/>
                <a:gd name="connsiteX1" fmla="*/ 1574277 w 1574277"/>
                <a:gd name="connsiteY1" fmla="*/ 0 h 386499"/>
                <a:gd name="connsiteX2" fmla="*/ 0 w 1574277"/>
                <a:gd name="connsiteY2" fmla="*/ 386499 h 386499"/>
                <a:gd name="connsiteX3" fmla="*/ 1046376 w 1574277"/>
                <a:gd name="connsiteY3" fmla="*/ 377072 h 386499"/>
                <a:gd name="connsiteX0" fmla="*/ 1046376 w 1552846"/>
                <a:gd name="connsiteY0" fmla="*/ 386597 h 396024"/>
                <a:gd name="connsiteX1" fmla="*/ 1552846 w 1552846"/>
                <a:gd name="connsiteY1" fmla="*/ 0 h 396024"/>
                <a:gd name="connsiteX2" fmla="*/ 0 w 1552846"/>
                <a:gd name="connsiteY2" fmla="*/ 396024 h 396024"/>
                <a:gd name="connsiteX3" fmla="*/ 1046376 w 1552846"/>
                <a:gd name="connsiteY3" fmla="*/ 386597 h 396024"/>
                <a:gd name="connsiteX0" fmla="*/ 1039233 w 1552846"/>
                <a:gd name="connsiteY0" fmla="*/ 398504 h 398504"/>
                <a:gd name="connsiteX1" fmla="*/ 1552846 w 1552846"/>
                <a:gd name="connsiteY1" fmla="*/ 0 h 398504"/>
                <a:gd name="connsiteX2" fmla="*/ 0 w 1552846"/>
                <a:gd name="connsiteY2" fmla="*/ 396024 h 398504"/>
                <a:gd name="connsiteX3" fmla="*/ 1039233 w 1552846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  <a:gd name="connsiteX0" fmla="*/ 1055902 w 1569515"/>
                <a:gd name="connsiteY0" fmla="*/ 398504 h 398504"/>
                <a:gd name="connsiteX1" fmla="*/ 1569515 w 1569515"/>
                <a:gd name="connsiteY1" fmla="*/ 0 h 398504"/>
                <a:gd name="connsiteX2" fmla="*/ 0 w 1569515"/>
                <a:gd name="connsiteY2" fmla="*/ 396024 h 398504"/>
                <a:gd name="connsiteX3" fmla="*/ 1055902 w 1569515"/>
                <a:gd name="connsiteY3" fmla="*/ 398504 h 39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515" h="398504">
                  <a:moveTo>
                    <a:pt x="1055902" y="398504"/>
                  </a:moveTo>
                  <a:lnTo>
                    <a:pt x="1569515" y="0"/>
                  </a:lnTo>
                  <a:cubicBezTo>
                    <a:pt x="1020469" y="141271"/>
                    <a:pt x="305520" y="304636"/>
                    <a:pt x="0" y="396024"/>
                  </a:cubicBezTo>
                  <a:lnTo>
                    <a:pt x="1055902" y="398504"/>
                  </a:lnTo>
                  <a:close/>
                </a:path>
              </a:pathLst>
            </a:custGeom>
            <a:solidFill>
              <a:srgbClr val="7F7F7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8CC871-5FEC-EA6D-E65E-4EF784305B9D}"/>
                </a:ext>
              </a:extLst>
            </p:cNvPr>
            <p:cNvSpPr txBox="1"/>
            <p:nvPr/>
          </p:nvSpPr>
          <p:spPr>
            <a:xfrm>
              <a:off x="3123113" y="-556706"/>
              <a:ext cx="1274388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>
                  <a:rot lat="2278163" lon="17636523" rev="18420000"/>
                </a:camera>
                <a:lightRig rig="threePt" dir="t"/>
              </a:scene3d>
            </a:bodyPr>
            <a:lstStyle/>
            <a:p>
              <a:pPr algn="ctr"/>
              <a:r>
                <a:rPr lang="en-US" sz="7200" b="1"/>
                <a:t>M1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4C19BB2-C5E5-504B-3547-519536888BDF}"/>
                </a:ext>
              </a:extLst>
            </p:cNvPr>
            <p:cNvSpPr/>
            <p:nvPr/>
          </p:nvSpPr>
          <p:spPr>
            <a:xfrm>
              <a:off x="10275151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2667CD-BF51-B0F8-0AD9-A4BF98C47B99}"/>
                </a:ext>
              </a:extLst>
            </p:cNvPr>
            <p:cNvSpPr/>
            <p:nvPr/>
          </p:nvSpPr>
          <p:spPr>
            <a:xfrm>
              <a:off x="10049599" y="-7874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D77151D-4F5B-EF7A-2E98-745FC19D963D}"/>
                </a:ext>
              </a:extLst>
            </p:cNvPr>
            <p:cNvSpPr/>
            <p:nvPr/>
          </p:nvSpPr>
          <p:spPr>
            <a:xfrm>
              <a:off x="2560549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52F9030-29E0-3409-54F5-971FEF7EDB61}"/>
                </a:ext>
              </a:extLst>
            </p:cNvPr>
            <p:cNvSpPr/>
            <p:nvPr/>
          </p:nvSpPr>
          <p:spPr>
            <a:xfrm>
              <a:off x="2334997" y="865006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AD5AA4E-6A9E-2A65-5E09-36A05D1C01FF}"/>
                </a:ext>
              </a:extLst>
            </p:cNvPr>
            <p:cNvSpPr/>
            <p:nvPr/>
          </p:nvSpPr>
          <p:spPr>
            <a:xfrm>
              <a:off x="3392823" y="33509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B15B02-FDF0-3278-0691-0BC7936E6506}"/>
                </a:ext>
              </a:extLst>
            </p:cNvPr>
            <p:cNvSpPr/>
            <p:nvPr/>
          </p:nvSpPr>
          <p:spPr>
            <a:xfrm>
              <a:off x="3238519" y="453260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02E78E4-0938-5A68-889D-178D9E4561AF}"/>
                </a:ext>
              </a:extLst>
            </p:cNvPr>
            <p:cNvSpPr/>
            <p:nvPr/>
          </p:nvSpPr>
          <p:spPr>
            <a:xfrm>
              <a:off x="10065955" y="752213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36A1B9-1D42-3BF5-06B9-E397C796689E}"/>
                </a:ext>
              </a:extLst>
            </p:cNvPr>
            <p:cNvSpPr/>
            <p:nvPr/>
          </p:nvSpPr>
          <p:spPr>
            <a:xfrm>
              <a:off x="9774415" y="827628"/>
              <a:ext cx="137160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5706E2-7553-48B5-A0CD-5F2F6ACD71FE}"/>
              </a:ext>
            </a:extLst>
          </p:cNvPr>
          <p:cNvGrpSpPr/>
          <p:nvPr/>
        </p:nvGrpSpPr>
        <p:grpSpPr>
          <a:xfrm>
            <a:off x="6483380" y="-666750"/>
            <a:ext cx="3384520" cy="1364024"/>
            <a:chOff x="6483380" y="-666750"/>
            <a:chExt cx="3384520" cy="136402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0DC497-64E5-FBC5-7E48-7B7CDBCBAEC7}"/>
                </a:ext>
              </a:extLst>
            </p:cNvPr>
            <p:cNvSpPr txBox="1"/>
            <p:nvPr/>
          </p:nvSpPr>
          <p:spPr>
            <a:xfrm>
              <a:off x="6483380" y="-616609"/>
              <a:ext cx="179549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/>
                <a:t>Start-</a:t>
              </a:r>
            </a:p>
            <a:p>
              <a:pPr algn="r"/>
              <a:r>
                <a:rPr lang="en-US" sz="3200" b="1"/>
                <a:t>terminals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6B8DF5D-C207-D473-249D-044000A82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850" y="-666750"/>
              <a:ext cx="1543050" cy="51435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E8E93C2-AB53-B295-D6B3-50E76034FE2C}"/>
                </a:ext>
              </a:extLst>
            </p:cNvPr>
            <p:cNvCxnSpPr>
              <a:cxnSpLocks/>
            </p:cNvCxnSpPr>
            <p:nvPr/>
          </p:nvCxnSpPr>
          <p:spPr>
            <a:xfrm>
              <a:off x="8362950" y="133350"/>
              <a:ext cx="1337841" cy="56392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8778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680BE-DA00-1A10-197F-7643818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690562"/>
            <a:ext cx="10715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FCBDC-5BE3-49DC-8474-07FEEA3ACA1B}"/>
              </a:ext>
            </a:extLst>
          </p:cNvPr>
          <p:cNvSpPr txBox="1"/>
          <p:nvPr/>
        </p:nvSpPr>
        <p:spPr>
          <a:xfrm>
            <a:off x="272955" y="204716"/>
            <a:ext cx="11710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\\wsl.localhost\Ubuntu\home\boyne\autorouter\REGRESSION_TESTING--c7g.4xlarge--5Jul2024\90n_45mmX23mm_1L_twoSingleComponentEscapeRouting_40umRes\map_iter0146_02_ROUTING.png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2F47D5-5ADA-6529-97C5-E5D5B59FB684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720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Escape Routing</a:t>
            </a:r>
          </a:p>
        </p:txBody>
      </p:sp>
    </p:spTree>
    <p:extLst>
      <p:ext uri="{BB962C8B-B14F-4D97-AF65-F5344CB8AC3E}">
        <p14:creationId xmlns:p14="http://schemas.microsoft.com/office/powerpoint/2010/main" val="1387254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8856272" y="2523852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2781469" y="4269962"/>
            <a:ext cx="7317453" cy="1648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509841" y="2990850"/>
            <a:ext cx="472234" cy="5880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487796" y="2976563"/>
            <a:ext cx="475229" cy="58034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4382677" y="4542904"/>
            <a:ext cx="554683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/>
              <a:t>Single pin-swap zone along base of package</a:t>
            </a:r>
          </a:p>
          <a:p>
            <a:r>
              <a:rPr lang="en-US" sz="2400" b="1"/>
              <a:t>(yellow) contains terminals of all nets.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rot="10800000" flipH="1">
            <a:off x="3501650" y="4353274"/>
            <a:ext cx="873301" cy="580676"/>
            <a:chOff x="93731" y="1884644"/>
            <a:chExt cx="3544820" cy="2611156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93731" y="1884644"/>
              <a:ext cx="3448051" cy="2562227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7842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A4BC2-2A4F-AFCA-D33C-68711B692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1871337"/>
            <a:ext cx="7620660" cy="31153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0011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CB194F-6BC3-CFAA-1A26-ACA00079F7DA}"/>
              </a:ext>
            </a:extLst>
          </p:cNvPr>
          <p:cNvGrpSpPr/>
          <p:nvPr/>
        </p:nvGrpSpPr>
        <p:grpSpPr>
          <a:xfrm>
            <a:off x="4243234" y="2931819"/>
            <a:ext cx="4362450" cy="322423"/>
            <a:chOff x="4243234" y="1726994"/>
            <a:chExt cx="4362450" cy="3224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FC9A06-E388-A0FB-9699-F6BC686240AF}"/>
                </a:ext>
              </a:extLst>
            </p:cNvPr>
            <p:cNvSpPr/>
            <p:nvPr/>
          </p:nvSpPr>
          <p:spPr>
            <a:xfrm>
              <a:off x="43267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640261E-2D9A-3A29-D506-602A31309A02}"/>
                </a:ext>
              </a:extLst>
            </p:cNvPr>
            <p:cNvSpPr/>
            <p:nvPr/>
          </p:nvSpPr>
          <p:spPr>
            <a:xfrm>
              <a:off x="44855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B72715-5257-45A7-49AD-8ECE4B6FDB26}"/>
                </a:ext>
              </a:extLst>
            </p:cNvPr>
            <p:cNvSpPr/>
            <p:nvPr/>
          </p:nvSpPr>
          <p:spPr>
            <a:xfrm>
              <a:off x="46443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1428E8-7325-605A-BF39-3B5206781AA2}"/>
                </a:ext>
              </a:extLst>
            </p:cNvPr>
            <p:cNvSpPr/>
            <p:nvPr/>
          </p:nvSpPr>
          <p:spPr>
            <a:xfrm>
              <a:off x="48031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4122F66-9112-8B3E-7D8E-8CB702213CB2}"/>
                </a:ext>
              </a:extLst>
            </p:cNvPr>
            <p:cNvSpPr/>
            <p:nvPr/>
          </p:nvSpPr>
          <p:spPr>
            <a:xfrm>
              <a:off x="49618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F88AA-65FA-BCA3-EC92-E69999D1F120}"/>
                </a:ext>
              </a:extLst>
            </p:cNvPr>
            <p:cNvSpPr/>
            <p:nvPr/>
          </p:nvSpPr>
          <p:spPr>
            <a:xfrm>
              <a:off x="51206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9A556E-ABB1-12BF-B6A9-A77DF9FA2056}"/>
                </a:ext>
              </a:extLst>
            </p:cNvPr>
            <p:cNvSpPr/>
            <p:nvPr/>
          </p:nvSpPr>
          <p:spPr>
            <a:xfrm>
              <a:off x="52794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6CDABF-48C7-B92F-C327-DAC5683C96BD}"/>
                </a:ext>
              </a:extLst>
            </p:cNvPr>
            <p:cNvSpPr/>
            <p:nvPr/>
          </p:nvSpPr>
          <p:spPr>
            <a:xfrm>
              <a:off x="54382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F897796-90AD-3448-A2DB-243D0A7D12CF}"/>
                </a:ext>
              </a:extLst>
            </p:cNvPr>
            <p:cNvSpPr/>
            <p:nvPr/>
          </p:nvSpPr>
          <p:spPr>
            <a:xfrm>
              <a:off x="55970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29E263-C7D1-61C0-44D0-DEF95B2F14BA}"/>
                </a:ext>
              </a:extLst>
            </p:cNvPr>
            <p:cNvSpPr/>
            <p:nvPr/>
          </p:nvSpPr>
          <p:spPr>
            <a:xfrm>
              <a:off x="57558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63DE91B-11BF-7011-DEA0-CE3AC7E9BCBC}"/>
                </a:ext>
              </a:extLst>
            </p:cNvPr>
            <p:cNvSpPr/>
            <p:nvPr/>
          </p:nvSpPr>
          <p:spPr>
            <a:xfrm>
              <a:off x="59146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D701AA-DF94-A719-DA3B-00E866EBD508}"/>
                </a:ext>
              </a:extLst>
            </p:cNvPr>
            <p:cNvSpPr/>
            <p:nvPr/>
          </p:nvSpPr>
          <p:spPr>
            <a:xfrm>
              <a:off x="60734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495449-6972-E00B-8043-96BE45BB2435}"/>
                </a:ext>
              </a:extLst>
            </p:cNvPr>
            <p:cNvSpPr/>
            <p:nvPr/>
          </p:nvSpPr>
          <p:spPr>
            <a:xfrm>
              <a:off x="62322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C588F-F23F-3B99-58DB-1CBAC3C1DAE6}"/>
                </a:ext>
              </a:extLst>
            </p:cNvPr>
            <p:cNvSpPr/>
            <p:nvPr/>
          </p:nvSpPr>
          <p:spPr>
            <a:xfrm>
              <a:off x="63910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0408649-7736-A09A-F0E4-A83BFF4CAE37}"/>
                </a:ext>
              </a:extLst>
            </p:cNvPr>
            <p:cNvSpPr/>
            <p:nvPr/>
          </p:nvSpPr>
          <p:spPr>
            <a:xfrm>
              <a:off x="65497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9B6AB8-CABB-6973-3F82-8FE56A7A9C04}"/>
                </a:ext>
              </a:extLst>
            </p:cNvPr>
            <p:cNvSpPr/>
            <p:nvPr/>
          </p:nvSpPr>
          <p:spPr>
            <a:xfrm>
              <a:off x="67085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B3FC6A-ACC0-9B77-9AE4-2F7D04EAD978}"/>
                </a:ext>
              </a:extLst>
            </p:cNvPr>
            <p:cNvSpPr/>
            <p:nvPr/>
          </p:nvSpPr>
          <p:spPr>
            <a:xfrm>
              <a:off x="686737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0F9C6E9-EA04-C46C-D4E6-92943D90CAD1}"/>
                </a:ext>
              </a:extLst>
            </p:cNvPr>
            <p:cNvSpPr/>
            <p:nvPr/>
          </p:nvSpPr>
          <p:spPr>
            <a:xfrm>
              <a:off x="702616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213182-C548-B418-7F4E-62915AC94B26}"/>
                </a:ext>
              </a:extLst>
            </p:cNvPr>
            <p:cNvSpPr/>
            <p:nvPr/>
          </p:nvSpPr>
          <p:spPr>
            <a:xfrm>
              <a:off x="718495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B08E34-1A98-9BF0-B36E-1C0CEBDC6106}"/>
                </a:ext>
              </a:extLst>
            </p:cNvPr>
            <p:cNvSpPr/>
            <p:nvPr/>
          </p:nvSpPr>
          <p:spPr>
            <a:xfrm>
              <a:off x="734374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984D5C-FC5F-DC16-7D2A-929DDEA242C1}"/>
                </a:ext>
              </a:extLst>
            </p:cNvPr>
            <p:cNvSpPr/>
            <p:nvPr/>
          </p:nvSpPr>
          <p:spPr>
            <a:xfrm>
              <a:off x="750253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E6BB45E-00BA-B8FB-4A9A-3CD590B23348}"/>
                </a:ext>
              </a:extLst>
            </p:cNvPr>
            <p:cNvSpPr/>
            <p:nvPr/>
          </p:nvSpPr>
          <p:spPr>
            <a:xfrm>
              <a:off x="766132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92ED00-100E-098D-9083-0114CD0CC8B9}"/>
                </a:ext>
              </a:extLst>
            </p:cNvPr>
            <p:cNvSpPr/>
            <p:nvPr/>
          </p:nvSpPr>
          <p:spPr>
            <a:xfrm>
              <a:off x="782011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A301F5-80C3-9281-288B-754B245BF74A}"/>
                </a:ext>
              </a:extLst>
            </p:cNvPr>
            <p:cNvSpPr/>
            <p:nvPr/>
          </p:nvSpPr>
          <p:spPr>
            <a:xfrm>
              <a:off x="797890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601AB8-B167-748F-FBE0-86B96E160B37}"/>
                </a:ext>
              </a:extLst>
            </p:cNvPr>
            <p:cNvSpPr/>
            <p:nvPr/>
          </p:nvSpPr>
          <p:spPr>
            <a:xfrm>
              <a:off x="813769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0B8C52-0DA0-254E-4371-670741E2945B}"/>
                </a:ext>
              </a:extLst>
            </p:cNvPr>
            <p:cNvSpPr/>
            <p:nvPr/>
          </p:nvSpPr>
          <p:spPr>
            <a:xfrm>
              <a:off x="8296483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441BB-B6CC-F7C4-471E-D259F6D19647}"/>
                </a:ext>
              </a:extLst>
            </p:cNvPr>
            <p:cNvSpPr/>
            <p:nvPr/>
          </p:nvSpPr>
          <p:spPr>
            <a:xfrm>
              <a:off x="8455275" y="1957977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4B4CE-5169-CFE1-D39B-764B25D0EA9C}"/>
                </a:ext>
              </a:extLst>
            </p:cNvPr>
            <p:cNvSpPr/>
            <p:nvPr/>
          </p:nvSpPr>
          <p:spPr>
            <a:xfrm>
              <a:off x="4243234" y="1729497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6822F-AFD9-3128-B778-78F5383D5D6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7C2D2DEC-8CE3-86DD-1BC4-77CE73772C98}"/>
                </a:ext>
              </a:extLst>
            </p:cNvPr>
            <p:cNvSpPr/>
            <p:nvPr/>
          </p:nvSpPr>
          <p:spPr>
            <a:xfrm>
              <a:off x="434614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DD30C3C8-ED43-FCBD-A228-A6EA1B5660A6}"/>
                </a:ext>
              </a:extLst>
            </p:cNvPr>
            <p:cNvSpPr/>
            <p:nvPr/>
          </p:nvSpPr>
          <p:spPr>
            <a:xfrm>
              <a:off x="450490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3FED1A07-D1B8-7044-1973-13AC108269F2}"/>
                </a:ext>
              </a:extLst>
            </p:cNvPr>
            <p:cNvSpPr/>
            <p:nvPr/>
          </p:nvSpPr>
          <p:spPr>
            <a:xfrm>
              <a:off x="466366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9B1F8EBA-8F9C-07D8-E022-F997C4A05A8B}"/>
                </a:ext>
              </a:extLst>
            </p:cNvPr>
            <p:cNvSpPr/>
            <p:nvPr/>
          </p:nvSpPr>
          <p:spPr>
            <a:xfrm>
              <a:off x="482242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4B9EE4E0-ED07-0CD9-2982-19BEF17A94C1}"/>
                </a:ext>
              </a:extLst>
            </p:cNvPr>
            <p:cNvSpPr/>
            <p:nvPr/>
          </p:nvSpPr>
          <p:spPr>
            <a:xfrm>
              <a:off x="49811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53763AD2-FFDE-F76A-FC9F-E9682E367C3F}"/>
                </a:ext>
              </a:extLst>
            </p:cNvPr>
            <p:cNvSpPr/>
            <p:nvPr/>
          </p:nvSpPr>
          <p:spPr>
            <a:xfrm>
              <a:off x="513994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843C8B6D-371F-F641-9501-0F64522A3194}"/>
                </a:ext>
              </a:extLst>
            </p:cNvPr>
            <p:cNvSpPr/>
            <p:nvPr/>
          </p:nvSpPr>
          <p:spPr>
            <a:xfrm>
              <a:off x="529870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0CB4EDE7-A9BC-B1EE-5826-991C34C850E5}"/>
                </a:ext>
              </a:extLst>
            </p:cNvPr>
            <p:cNvSpPr/>
            <p:nvPr/>
          </p:nvSpPr>
          <p:spPr>
            <a:xfrm>
              <a:off x="545746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C3022483-B122-430D-A509-4FDF01808A78}"/>
                </a:ext>
              </a:extLst>
            </p:cNvPr>
            <p:cNvSpPr/>
            <p:nvPr/>
          </p:nvSpPr>
          <p:spPr>
            <a:xfrm>
              <a:off x="561622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235FC8FC-D86D-35D4-CBA6-AA4758AB7BE6}"/>
                </a:ext>
              </a:extLst>
            </p:cNvPr>
            <p:cNvSpPr/>
            <p:nvPr/>
          </p:nvSpPr>
          <p:spPr>
            <a:xfrm>
              <a:off x="577497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135E008E-DD85-954E-E304-39D56223A8BF}"/>
                </a:ext>
              </a:extLst>
            </p:cNvPr>
            <p:cNvSpPr/>
            <p:nvPr/>
          </p:nvSpPr>
          <p:spPr>
            <a:xfrm>
              <a:off x="593373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C118DB9E-6255-83C2-83CB-768C1635FBC2}"/>
                </a:ext>
              </a:extLst>
            </p:cNvPr>
            <p:cNvSpPr/>
            <p:nvPr/>
          </p:nvSpPr>
          <p:spPr>
            <a:xfrm>
              <a:off x="609249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534C742A-C9A6-16D8-278F-19A1EA3A2049}"/>
                </a:ext>
              </a:extLst>
            </p:cNvPr>
            <p:cNvSpPr/>
            <p:nvPr/>
          </p:nvSpPr>
          <p:spPr>
            <a:xfrm>
              <a:off x="625125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311A7DA8-04EC-09CA-F395-5E4A76E73D4E}"/>
                </a:ext>
              </a:extLst>
            </p:cNvPr>
            <p:cNvSpPr/>
            <p:nvPr/>
          </p:nvSpPr>
          <p:spPr>
            <a:xfrm>
              <a:off x="641001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EBA333A3-3EE7-6C11-7ABE-69041E61BB10}"/>
                </a:ext>
              </a:extLst>
            </p:cNvPr>
            <p:cNvSpPr/>
            <p:nvPr/>
          </p:nvSpPr>
          <p:spPr>
            <a:xfrm>
              <a:off x="656877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1FBD496-8A03-153A-84EA-49DD73345DC8}"/>
                </a:ext>
              </a:extLst>
            </p:cNvPr>
            <p:cNvSpPr/>
            <p:nvPr/>
          </p:nvSpPr>
          <p:spPr>
            <a:xfrm>
              <a:off x="672753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51B31A55-704B-FD80-AFDE-6C675E865FB1}"/>
                </a:ext>
              </a:extLst>
            </p:cNvPr>
            <p:cNvSpPr/>
            <p:nvPr/>
          </p:nvSpPr>
          <p:spPr>
            <a:xfrm>
              <a:off x="6886292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3CE0A9D6-8871-ED31-419C-2008E0FF2B01}"/>
                </a:ext>
              </a:extLst>
            </p:cNvPr>
            <p:cNvSpPr/>
            <p:nvPr/>
          </p:nvSpPr>
          <p:spPr>
            <a:xfrm>
              <a:off x="7045051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DBE26D71-77D7-8B68-3FDE-2B89D2DF2AFF}"/>
                </a:ext>
              </a:extLst>
            </p:cNvPr>
            <p:cNvSpPr/>
            <p:nvPr/>
          </p:nvSpPr>
          <p:spPr>
            <a:xfrm>
              <a:off x="7203810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0D477908-F33F-390F-E4D1-76FD1C14F152}"/>
                </a:ext>
              </a:extLst>
            </p:cNvPr>
            <p:cNvSpPr/>
            <p:nvPr/>
          </p:nvSpPr>
          <p:spPr>
            <a:xfrm>
              <a:off x="7362569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2CE0AE4-E5D2-0F91-0FBF-D366B53982A8}"/>
                </a:ext>
              </a:extLst>
            </p:cNvPr>
            <p:cNvSpPr/>
            <p:nvPr/>
          </p:nvSpPr>
          <p:spPr>
            <a:xfrm>
              <a:off x="7521328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2D594217-2F99-7371-B279-6444799F3497}"/>
                </a:ext>
              </a:extLst>
            </p:cNvPr>
            <p:cNvSpPr/>
            <p:nvPr/>
          </p:nvSpPr>
          <p:spPr>
            <a:xfrm>
              <a:off x="7680087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CF5D9BA3-0D26-14E4-895D-741C47C58866}"/>
                </a:ext>
              </a:extLst>
            </p:cNvPr>
            <p:cNvSpPr/>
            <p:nvPr/>
          </p:nvSpPr>
          <p:spPr>
            <a:xfrm>
              <a:off x="7838846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8D9C585B-6503-6725-678F-E809A6FA4508}"/>
                </a:ext>
              </a:extLst>
            </p:cNvPr>
            <p:cNvSpPr/>
            <p:nvPr/>
          </p:nvSpPr>
          <p:spPr>
            <a:xfrm>
              <a:off x="7997605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C057037E-7A6C-6F04-3C84-82543F0D4A7A}"/>
                </a:ext>
              </a:extLst>
            </p:cNvPr>
            <p:cNvSpPr/>
            <p:nvPr/>
          </p:nvSpPr>
          <p:spPr>
            <a:xfrm>
              <a:off x="815636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E7AD25F3-493F-CCC7-D483-E025141E37B3}"/>
                </a:ext>
              </a:extLst>
            </p:cNvPr>
            <p:cNvSpPr/>
            <p:nvPr/>
          </p:nvSpPr>
          <p:spPr>
            <a:xfrm>
              <a:off x="8315123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3E505A79-10CD-71F1-3478-60E5908F877A}"/>
                </a:ext>
              </a:extLst>
            </p:cNvPr>
            <p:cNvSpPr/>
            <p:nvPr/>
          </p:nvSpPr>
          <p:spPr>
            <a:xfrm>
              <a:off x="8473884" y="1944261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FFEC39-57E8-EB0D-E7BD-488ED968B2C0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F439F2-A98C-B807-8984-7D5488ADAC17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F4EC82-C1A5-1EEF-7699-1044E2413D13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F83E44-3C14-88BB-C2AA-E43BF86F24E5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FD3FC6-B491-18DC-04C5-E6C107DC86F0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0AB17A-6CCC-DC7A-5AEE-41894F5A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AEDF82B-70B3-4995-88F9-E836AD5430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CB609F7-2A71-4F6D-F4EA-01574E372F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1936998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A739139-8E39-F1AC-85C9-8106F007EF03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1936998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8358F4-7808-A890-5752-9FB30D2660C2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1936998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A054998-C0EA-091A-8BF3-574E4EEF8C4C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8EC50F-9C0E-8CF5-72C7-C4FF740F97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714D587-388C-7B62-EDA4-C17C8ED2466E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1936998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13AAA1-EFF9-C8C5-804D-EAFD2402EF81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782B57-32F6-0A9F-9444-4C28CD0BCF4B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65DB96F-6291-20AE-D9AE-04B67119E03D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76464-F89F-1B60-7FEB-D64692A3B0CA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1936998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F0D44C-8D74-8B65-FEF9-721E1377A437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D7BD52-14E6-8BB4-37F3-4E83D69451E1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1936998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3C8084A-3276-D2A7-02F4-079AD88F4ECD}"/>
                </a:ext>
              </a:extLst>
            </p:cNvPr>
            <p:cNvSpPr/>
            <p:nvPr/>
          </p:nvSpPr>
          <p:spPr>
            <a:xfrm>
              <a:off x="4243234" y="1726994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D2BDD624-1EF6-4E3E-7FBF-23E08594D24E}"/>
              </a:ext>
            </a:extLst>
          </p:cNvPr>
          <p:cNvSpPr/>
          <p:nvPr/>
        </p:nvSpPr>
        <p:spPr>
          <a:xfrm>
            <a:off x="290480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9EA3B4C-0E01-A9C1-D6B6-022862230D5C}"/>
              </a:ext>
            </a:extLst>
          </p:cNvPr>
          <p:cNvSpPr/>
          <p:nvPr/>
        </p:nvSpPr>
        <p:spPr>
          <a:xfrm>
            <a:off x="372967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B86322D-B32F-C71E-89AF-FC9C113E9325}"/>
              </a:ext>
            </a:extLst>
          </p:cNvPr>
          <p:cNvSpPr/>
          <p:nvPr/>
        </p:nvSpPr>
        <p:spPr>
          <a:xfrm>
            <a:off x="455454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47E303-9589-5C09-2DDF-03B31364921E}"/>
              </a:ext>
            </a:extLst>
          </p:cNvPr>
          <p:cNvSpPr/>
          <p:nvPr/>
        </p:nvSpPr>
        <p:spPr>
          <a:xfrm>
            <a:off x="537941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20892CE-6462-72EF-AF73-A2CA8FFF3D9B}"/>
              </a:ext>
            </a:extLst>
          </p:cNvPr>
          <p:cNvSpPr/>
          <p:nvPr/>
        </p:nvSpPr>
        <p:spPr>
          <a:xfrm>
            <a:off x="620428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4C3A957-31C4-EFA7-4020-2AC91E3EC9A8}"/>
              </a:ext>
            </a:extLst>
          </p:cNvPr>
          <p:cNvSpPr/>
          <p:nvPr/>
        </p:nvSpPr>
        <p:spPr>
          <a:xfrm>
            <a:off x="702915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FE2A8B-0FB4-C8C5-5580-4B3764909A93}"/>
              </a:ext>
            </a:extLst>
          </p:cNvPr>
          <p:cNvSpPr/>
          <p:nvPr/>
        </p:nvSpPr>
        <p:spPr>
          <a:xfrm>
            <a:off x="785402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05BDDDC-D26E-F325-5F4F-1A6A3ED13C9A}"/>
              </a:ext>
            </a:extLst>
          </p:cNvPr>
          <p:cNvSpPr/>
          <p:nvPr/>
        </p:nvSpPr>
        <p:spPr>
          <a:xfrm>
            <a:off x="867889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5D8F3F-01AC-AD86-485D-8A70EFBFE230}"/>
              </a:ext>
            </a:extLst>
          </p:cNvPr>
          <p:cNvSpPr/>
          <p:nvPr/>
        </p:nvSpPr>
        <p:spPr>
          <a:xfrm>
            <a:off x="9503768" y="3950740"/>
            <a:ext cx="451485" cy="438151"/>
          </a:xfrm>
          <a:prstGeom prst="ellipse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876481-90CF-E097-0B02-61312203CBE8}"/>
              </a:ext>
            </a:extLst>
          </p:cNvPr>
          <p:cNvSpPr/>
          <p:nvPr/>
        </p:nvSpPr>
        <p:spPr>
          <a:xfrm>
            <a:off x="2772696" y="3241189"/>
            <a:ext cx="7317453" cy="795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F8DA8-5A26-AF64-03B2-1642B3374896}"/>
              </a:ext>
            </a:extLst>
          </p:cNvPr>
          <p:cNvSpPr/>
          <p:nvPr/>
        </p:nvSpPr>
        <p:spPr>
          <a:xfrm>
            <a:off x="0" y="4332245"/>
            <a:ext cx="12192000" cy="23693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F26B81-957B-49C0-7BE3-6C4F24BFAC66}"/>
              </a:ext>
            </a:extLst>
          </p:cNvPr>
          <p:cNvCxnSpPr>
            <a:cxnSpLocks/>
          </p:cNvCxnSpPr>
          <p:nvPr/>
        </p:nvCxnSpPr>
        <p:spPr>
          <a:xfrm>
            <a:off x="2911952" y="4003073"/>
            <a:ext cx="66039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DED0BA-E405-6E2E-194D-51E7A73292BF}"/>
              </a:ext>
            </a:extLst>
          </p:cNvPr>
          <p:cNvCxnSpPr>
            <a:cxnSpLocks/>
          </p:cNvCxnSpPr>
          <p:nvPr/>
        </p:nvCxnSpPr>
        <p:spPr>
          <a:xfrm>
            <a:off x="5358294" y="4003073"/>
            <a:ext cx="1280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45253B0-862B-7A58-E872-88E938756367}"/>
              </a:ext>
            </a:extLst>
          </p:cNvPr>
          <p:cNvCxnSpPr>
            <a:cxnSpLocks/>
          </p:cNvCxnSpPr>
          <p:nvPr/>
        </p:nvCxnSpPr>
        <p:spPr>
          <a:xfrm>
            <a:off x="68311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8B08EE-533C-169F-7E03-93225F808021}"/>
              </a:ext>
            </a:extLst>
          </p:cNvPr>
          <p:cNvCxnSpPr>
            <a:cxnSpLocks/>
          </p:cNvCxnSpPr>
          <p:nvPr/>
        </p:nvCxnSpPr>
        <p:spPr>
          <a:xfrm>
            <a:off x="7849922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DEAED5E-E7B5-32ED-2EDD-4AFAF7375EEF}"/>
              </a:ext>
            </a:extLst>
          </p:cNvPr>
          <p:cNvCxnSpPr>
            <a:cxnSpLocks/>
          </p:cNvCxnSpPr>
          <p:nvPr/>
        </p:nvCxnSpPr>
        <p:spPr>
          <a:xfrm>
            <a:off x="8541420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96AB23E-5D56-2425-9D10-0DE6D936E384}"/>
              </a:ext>
            </a:extLst>
          </p:cNvPr>
          <p:cNvCxnSpPr>
            <a:cxnSpLocks/>
          </p:cNvCxnSpPr>
          <p:nvPr/>
        </p:nvCxnSpPr>
        <p:spPr>
          <a:xfrm>
            <a:off x="9312315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4BEEF0C-6485-DA05-4BD4-B6F013F2140B}"/>
              </a:ext>
            </a:extLst>
          </p:cNvPr>
          <p:cNvCxnSpPr>
            <a:cxnSpLocks/>
          </p:cNvCxnSpPr>
          <p:nvPr/>
        </p:nvCxnSpPr>
        <p:spPr>
          <a:xfrm>
            <a:off x="4442345" y="4003073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4B0F01-B8EC-2E82-D71E-01DB6023DF9C}"/>
              </a:ext>
            </a:extLst>
          </p:cNvPr>
          <p:cNvCxnSpPr>
            <a:cxnSpLocks/>
          </p:cNvCxnSpPr>
          <p:nvPr/>
        </p:nvCxnSpPr>
        <p:spPr>
          <a:xfrm>
            <a:off x="3710469" y="4003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12081B6-8970-E8D7-1771-509FEBBA24D9}"/>
              </a:ext>
            </a:extLst>
          </p:cNvPr>
          <p:cNvCxnSpPr>
            <a:cxnSpLocks/>
          </p:cNvCxnSpPr>
          <p:nvPr/>
        </p:nvCxnSpPr>
        <p:spPr>
          <a:xfrm>
            <a:off x="935797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E2B74F1-5FEF-D071-75AF-81661D5A4CDD}"/>
              </a:ext>
            </a:extLst>
          </p:cNvPr>
          <p:cNvCxnSpPr>
            <a:cxnSpLocks/>
          </p:cNvCxnSpPr>
          <p:nvPr/>
        </p:nvCxnSpPr>
        <p:spPr>
          <a:xfrm>
            <a:off x="3440519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FDD21CD-E591-32D2-024F-16AE2AECA165}"/>
              </a:ext>
            </a:extLst>
          </p:cNvPr>
          <p:cNvCxnSpPr>
            <a:cxnSpLocks/>
          </p:cNvCxnSpPr>
          <p:nvPr/>
        </p:nvCxnSpPr>
        <p:spPr>
          <a:xfrm>
            <a:off x="4217753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89B9447-09CF-975B-4D30-2FD65AF625C7}"/>
              </a:ext>
            </a:extLst>
          </p:cNvPr>
          <p:cNvCxnSpPr>
            <a:cxnSpLocks/>
          </p:cNvCxnSpPr>
          <p:nvPr/>
        </p:nvCxnSpPr>
        <p:spPr>
          <a:xfrm>
            <a:off x="4511437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8DA559C-A084-6133-A400-0C18B4E379F7}"/>
              </a:ext>
            </a:extLst>
          </p:cNvPr>
          <p:cNvCxnSpPr>
            <a:cxnSpLocks/>
          </p:cNvCxnSpPr>
          <p:nvPr/>
        </p:nvCxnSpPr>
        <p:spPr>
          <a:xfrm>
            <a:off x="58370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9FB9162-EAF4-2B17-E8FB-9CAD6CEFCBE1}"/>
              </a:ext>
            </a:extLst>
          </p:cNvPr>
          <p:cNvCxnSpPr>
            <a:cxnSpLocks/>
          </p:cNvCxnSpPr>
          <p:nvPr/>
        </p:nvCxnSpPr>
        <p:spPr>
          <a:xfrm>
            <a:off x="60656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33995E-CAA7-33C1-F637-5D848D0B9275}"/>
              </a:ext>
            </a:extLst>
          </p:cNvPr>
          <p:cNvCxnSpPr>
            <a:cxnSpLocks/>
          </p:cNvCxnSpPr>
          <p:nvPr/>
        </p:nvCxnSpPr>
        <p:spPr>
          <a:xfrm>
            <a:off x="69038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D208D7F-6218-C8BD-B920-996437C60800}"/>
              </a:ext>
            </a:extLst>
          </p:cNvPr>
          <p:cNvCxnSpPr>
            <a:cxnSpLocks/>
          </p:cNvCxnSpPr>
          <p:nvPr/>
        </p:nvCxnSpPr>
        <p:spPr>
          <a:xfrm>
            <a:off x="83389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DC9598A-FBF2-398E-709B-1637A5ACEDCC}"/>
              </a:ext>
            </a:extLst>
          </p:cNvPr>
          <p:cNvCxnSpPr>
            <a:cxnSpLocks/>
          </p:cNvCxnSpPr>
          <p:nvPr/>
        </p:nvCxnSpPr>
        <p:spPr>
          <a:xfrm>
            <a:off x="8618300" y="393217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46E53BB-E30C-396E-C79A-065E2AB35A44}"/>
              </a:ext>
            </a:extLst>
          </p:cNvPr>
          <p:cNvCxnSpPr>
            <a:cxnSpLocks/>
          </p:cNvCxnSpPr>
          <p:nvPr/>
        </p:nvCxnSpPr>
        <p:spPr>
          <a:xfrm>
            <a:off x="5836473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2E0EBD-FA22-64C3-9B66-13273B1D1062}"/>
              </a:ext>
            </a:extLst>
          </p:cNvPr>
          <p:cNvCxnSpPr>
            <a:cxnSpLocks/>
          </p:cNvCxnSpPr>
          <p:nvPr/>
        </p:nvCxnSpPr>
        <p:spPr>
          <a:xfrm>
            <a:off x="6377030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BEA3F28-5FF9-7132-1BC4-2F914B5EFE8A}"/>
              </a:ext>
            </a:extLst>
          </p:cNvPr>
          <p:cNvCxnSpPr>
            <a:cxnSpLocks/>
          </p:cNvCxnSpPr>
          <p:nvPr/>
        </p:nvCxnSpPr>
        <p:spPr>
          <a:xfrm>
            <a:off x="6355928" y="3719261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32C0C4B-8988-FA35-7280-4064FCC41A1B}"/>
              </a:ext>
            </a:extLst>
          </p:cNvPr>
          <p:cNvCxnSpPr>
            <a:cxnSpLocks/>
          </p:cNvCxnSpPr>
          <p:nvPr/>
        </p:nvCxnSpPr>
        <p:spPr>
          <a:xfrm>
            <a:off x="6881911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264BB0-21AD-BC84-4137-CE6BBB43188A}"/>
              </a:ext>
            </a:extLst>
          </p:cNvPr>
          <p:cNvCxnSpPr>
            <a:cxnSpLocks/>
          </p:cNvCxnSpPr>
          <p:nvPr/>
        </p:nvCxnSpPr>
        <p:spPr>
          <a:xfrm>
            <a:off x="6342075" y="357207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FE12840-E2D4-9564-FC3F-235A7B30002C}"/>
              </a:ext>
            </a:extLst>
          </p:cNvPr>
          <p:cNvCxnSpPr>
            <a:cxnSpLocks/>
          </p:cNvCxnSpPr>
          <p:nvPr/>
        </p:nvCxnSpPr>
        <p:spPr>
          <a:xfrm>
            <a:off x="6359574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F46B85F-C6BA-9EA3-D6A8-A4F6A9B1E072}"/>
              </a:ext>
            </a:extLst>
          </p:cNvPr>
          <p:cNvCxnSpPr>
            <a:cxnSpLocks/>
          </p:cNvCxnSpPr>
          <p:nvPr/>
        </p:nvCxnSpPr>
        <p:spPr>
          <a:xfrm>
            <a:off x="634492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97BEC42-69BA-E7BD-D672-EBCF7E4C32D5}"/>
              </a:ext>
            </a:extLst>
          </p:cNvPr>
          <p:cNvCxnSpPr>
            <a:cxnSpLocks/>
          </p:cNvCxnSpPr>
          <p:nvPr/>
        </p:nvCxnSpPr>
        <p:spPr>
          <a:xfrm>
            <a:off x="655570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EDE35AF-5D54-F4D2-550C-2EAF929C5F40}"/>
              </a:ext>
            </a:extLst>
          </p:cNvPr>
          <p:cNvCxnSpPr>
            <a:cxnSpLocks/>
          </p:cNvCxnSpPr>
          <p:nvPr/>
        </p:nvCxnSpPr>
        <p:spPr>
          <a:xfrm>
            <a:off x="6541053" y="3278801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72E7DA-0E80-002F-FB90-5223F4B56987}"/>
              </a:ext>
            </a:extLst>
          </p:cNvPr>
          <p:cNvCxnSpPr>
            <a:cxnSpLocks/>
          </p:cNvCxnSpPr>
          <p:nvPr/>
        </p:nvCxnSpPr>
        <p:spPr>
          <a:xfrm>
            <a:off x="6874168" y="3861923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6B0EB4-DE80-E81F-D26B-DD5BB539A06C}"/>
              </a:ext>
            </a:extLst>
          </p:cNvPr>
          <p:cNvCxnSpPr>
            <a:cxnSpLocks/>
          </p:cNvCxnSpPr>
          <p:nvPr/>
        </p:nvCxnSpPr>
        <p:spPr>
          <a:xfrm>
            <a:off x="8455275" y="3278801"/>
            <a:ext cx="13716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594EA8-E91F-6BFB-2BF4-5F0E60E3A408}"/>
              </a:ext>
            </a:extLst>
          </p:cNvPr>
          <p:cNvCxnSpPr>
            <a:cxnSpLocks/>
          </p:cNvCxnSpPr>
          <p:nvPr/>
        </p:nvCxnSpPr>
        <p:spPr>
          <a:xfrm>
            <a:off x="9725894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B2FC6F-94CA-845C-CA22-627568CAFD39}"/>
              </a:ext>
            </a:extLst>
          </p:cNvPr>
          <p:cNvCxnSpPr>
            <a:cxnSpLocks/>
          </p:cNvCxnSpPr>
          <p:nvPr/>
        </p:nvCxnSpPr>
        <p:spPr>
          <a:xfrm>
            <a:off x="9721182" y="3425649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8A82263-AFF5-9B58-28DD-E6013C5DA0DC}"/>
              </a:ext>
            </a:extLst>
          </p:cNvPr>
          <p:cNvCxnSpPr>
            <a:cxnSpLocks/>
          </p:cNvCxnSpPr>
          <p:nvPr/>
        </p:nvCxnSpPr>
        <p:spPr>
          <a:xfrm>
            <a:off x="9822872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CD4B1B-55FF-516B-ABFB-9AFA3C44B0E7}"/>
              </a:ext>
            </a:extLst>
          </p:cNvPr>
          <p:cNvCxnSpPr>
            <a:cxnSpLocks/>
          </p:cNvCxnSpPr>
          <p:nvPr/>
        </p:nvCxnSpPr>
        <p:spPr>
          <a:xfrm>
            <a:off x="9713144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29EEF3A-D0EA-9F03-8860-EE09BD5D28EC}"/>
              </a:ext>
            </a:extLst>
          </p:cNvPr>
          <p:cNvCxnSpPr>
            <a:cxnSpLocks/>
          </p:cNvCxnSpPr>
          <p:nvPr/>
        </p:nvCxnSpPr>
        <p:spPr>
          <a:xfrm>
            <a:off x="9719736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AC1DF05-C842-8F4B-BAA8-AAD63FC32D24}"/>
              </a:ext>
            </a:extLst>
          </p:cNvPr>
          <p:cNvCxnSpPr>
            <a:cxnSpLocks/>
          </p:cNvCxnSpPr>
          <p:nvPr/>
        </p:nvCxnSpPr>
        <p:spPr>
          <a:xfrm>
            <a:off x="9616166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D016EF5-143F-1713-42AC-901738BC2762}"/>
              </a:ext>
            </a:extLst>
          </p:cNvPr>
          <p:cNvCxnSpPr>
            <a:cxnSpLocks/>
          </p:cNvCxnSpPr>
          <p:nvPr/>
        </p:nvCxnSpPr>
        <p:spPr>
          <a:xfrm>
            <a:off x="9616575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B96771-7834-C5B0-7158-23B3481B6790}"/>
              </a:ext>
            </a:extLst>
          </p:cNvPr>
          <p:cNvCxnSpPr>
            <a:cxnSpLocks/>
          </p:cNvCxnSpPr>
          <p:nvPr/>
        </p:nvCxnSpPr>
        <p:spPr>
          <a:xfrm>
            <a:off x="9328276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C788EC4-581C-3AD2-7773-015920A2730D}"/>
              </a:ext>
            </a:extLst>
          </p:cNvPr>
          <p:cNvCxnSpPr>
            <a:cxnSpLocks/>
          </p:cNvCxnSpPr>
          <p:nvPr/>
        </p:nvCxnSpPr>
        <p:spPr>
          <a:xfrm>
            <a:off x="8525669" y="386192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CD00AB5-2970-CF64-5BD6-DF51294E77CB}"/>
              </a:ext>
            </a:extLst>
          </p:cNvPr>
          <p:cNvCxnSpPr>
            <a:cxnSpLocks/>
          </p:cNvCxnSpPr>
          <p:nvPr/>
        </p:nvCxnSpPr>
        <p:spPr>
          <a:xfrm>
            <a:off x="759860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90FC67C-CAE2-D1E6-8C23-05D2452D1181}"/>
              </a:ext>
            </a:extLst>
          </p:cNvPr>
          <p:cNvCxnSpPr>
            <a:cxnSpLocks/>
          </p:cNvCxnSpPr>
          <p:nvPr/>
        </p:nvCxnSpPr>
        <p:spPr>
          <a:xfrm>
            <a:off x="7613738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6B8478-9B33-F0F8-E23D-A642466E5DFE}"/>
              </a:ext>
            </a:extLst>
          </p:cNvPr>
          <p:cNvCxnSpPr>
            <a:cxnSpLocks/>
          </p:cNvCxnSpPr>
          <p:nvPr/>
        </p:nvCxnSpPr>
        <p:spPr>
          <a:xfrm>
            <a:off x="7600482" y="3719261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B057D9C-F86A-F7C2-AF1F-76F82449F917}"/>
              </a:ext>
            </a:extLst>
          </p:cNvPr>
          <p:cNvCxnSpPr>
            <a:cxnSpLocks/>
          </p:cNvCxnSpPr>
          <p:nvPr/>
        </p:nvCxnSpPr>
        <p:spPr>
          <a:xfrm>
            <a:off x="743055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C80AC84-0FC1-84BC-4644-FE9D9B5ADFA0}"/>
              </a:ext>
            </a:extLst>
          </p:cNvPr>
          <p:cNvCxnSpPr>
            <a:cxnSpLocks/>
          </p:cNvCxnSpPr>
          <p:nvPr/>
        </p:nvCxnSpPr>
        <p:spPr>
          <a:xfrm>
            <a:off x="715935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F4AFE88-B6F5-2DFA-6EB4-48B1A346011F}"/>
              </a:ext>
            </a:extLst>
          </p:cNvPr>
          <p:cNvCxnSpPr>
            <a:cxnSpLocks/>
          </p:cNvCxnSpPr>
          <p:nvPr/>
        </p:nvCxnSpPr>
        <p:spPr>
          <a:xfrm>
            <a:off x="717382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330E0EE-683E-E122-5D20-9A1D63609D3C}"/>
              </a:ext>
            </a:extLst>
          </p:cNvPr>
          <p:cNvCxnSpPr>
            <a:cxnSpLocks/>
          </p:cNvCxnSpPr>
          <p:nvPr/>
        </p:nvCxnSpPr>
        <p:spPr>
          <a:xfrm>
            <a:off x="708119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3AF1D9-490F-57D1-50ED-91B5D03F758E}"/>
              </a:ext>
            </a:extLst>
          </p:cNvPr>
          <p:cNvCxnSpPr>
            <a:cxnSpLocks/>
          </p:cNvCxnSpPr>
          <p:nvPr/>
        </p:nvCxnSpPr>
        <p:spPr>
          <a:xfrm>
            <a:off x="685538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2271D6-1171-CC08-373A-6E09376FDA9A}"/>
              </a:ext>
            </a:extLst>
          </p:cNvPr>
          <p:cNvCxnSpPr>
            <a:cxnSpLocks/>
          </p:cNvCxnSpPr>
          <p:nvPr/>
        </p:nvCxnSpPr>
        <p:spPr>
          <a:xfrm>
            <a:off x="685378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181640-1453-C18F-4EC7-152700740F6D}"/>
              </a:ext>
            </a:extLst>
          </p:cNvPr>
          <p:cNvCxnSpPr>
            <a:cxnSpLocks/>
          </p:cNvCxnSpPr>
          <p:nvPr/>
        </p:nvCxnSpPr>
        <p:spPr>
          <a:xfrm>
            <a:off x="686752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6A9618B-9A3A-54B6-0F31-657E69FC2140}"/>
              </a:ext>
            </a:extLst>
          </p:cNvPr>
          <p:cNvCxnSpPr>
            <a:cxnSpLocks/>
          </p:cNvCxnSpPr>
          <p:nvPr/>
        </p:nvCxnSpPr>
        <p:spPr>
          <a:xfrm>
            <a:off x="708620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C8A9D75-D2B8-AB88-53B8-6D2D3B4E3799}"/>
              </a:ext>
            </a:extLst>
          </p:cNvPr>
          <p:cNvCxnSpPr>
            <a:cxnSpLocks/>
          </p:cNvCxnSpPr>
          <p:nvPr/>
        </p:nvCxnSpPr>
        <p:spPr>
          <a:xfrm>
            <a:off x="8543597" y="378871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0E59A93-21EF-1050-8A62-08ACB9784BA8}"/>
              </a:ext>
            </a:extLst>
          </p:cNvPr>
          <p:cNvCxnSpPr>
            <a:cxnSpLocks/>
          </p:cNvCxnSpPr>
          <p:nvPr/>
        </p:nvCxnSpPr>
        <p:spPr>
          <a:xfrm>
            <a:off x="8272395" y="3719261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F350A32-B7AC-3DA3-0897-B9D49D8F2D85}"/>
              </a:ext>
            </a:extLst>
          </p:cNvPr>
          <p:cNvCxnSpPr>
            <a:cxnSpLocks/>
          </p:cNvCxnSpPr>
          <p:nvPr/>
        </p:nvCxnSpPr>
        <p:spPr>
          <a:xfrm>
            <a:off x="8286868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93AF679-CD87-BEA2-C793-021B2C8D33BA}"/>
              </a:ext>
            </a:extLst>
          </p:cNvPr>
          <p:cNvCxnSpPr>
            <a:cxnSpLocks/>
          </p:cNvCxnSpPr>
          <p:nvPr/>
        </p:nvCxnSpPr>
        <p:spPr>
          <a:xfrm>
            <a:off x="8194237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EAC01F-9D33-A04C-317A-09E441D4EF69}"/>
              </a:ext>
            </a:extLst>
          </p:cNvPr>
          <p:cNvCxnSpPr>
            <a:cxnSpLocks/>
          </p:cNvCxnSpPr>
          <p:nvPr/>
        </p:nvCxnSpPr>
        <p:spPr>
          <a:xfrm>
            <a:off x="7968424" y="3278801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DD98A66-5E3E-57DE-184F-FABE6D1CA77D}"/>
              </a:ext>
            </a:extLst>
          </p:cNvPr>
          <p:cNvCxnSpPr>
            <a:cxnSpLocks/>
          </p:cNvCxnSpPr>
          <p:nvPr/>
        </p:nvCxnSpPr>
        <p:spPr>
          <a:xfrm>
            <a:off x="7966828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FB750A-72FD-DC65-812E-3D16A0777E3D}"/>
              </a:ext>
            </a:extLst>
          </p:cNvPr>
          <p:cNvCxnSpPr>
            <a:cxnSpLocks/>
          </p:cNvCxnSpPr>
          <p:nvPr/>
        </p:nvCxnSpPr>
        <p:spPr>
          <a:xfrm>
            <a:off x="7980566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E122C5-C13E-E3AB-95F8-0EEA68C44989}"/>
              </a:ext>
            </a:extLst>
          </p:cNvPr>
          <p:cNvCxnSpPr>
            <a:cxnSpLocks/>
          </p:cNvCxnSpPr>
          <p:nvPr/>
        </p:nvCxnSpPr>
        <p:spPr>
          <a:xfrm>
            <a:off x="8199243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41A02B7-39E7-7276-B923-BF38D5BF4CF5}"/>
              </a:ext>
            </a:extLst>
          </p:cNvPr>
          <p:cNvCxnSpPr>
            <a:cxnSpLocks/>
          </p:cNvCxnSpPr>
          <p:nvPr/>
        </p:nvCxnSpPr>
        <p:spPr>
          <a:xfrm>
            <a:off x="7693113" y="364604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3D496C8-A38B-6C4E-0831-19DB65B3A13B}"/>
              </a:ext>
            </a:extLst>
          </p:cNvPr>
          <p:cNvCxnSpPr>
            <a:cxnSpLocks/>
          </p:cNvCxnSpPr>
          <p:nvPr/>
        </p:nvCxnSpPr>
        <p:spPr>
          <a:xfrm>
            <a:off x="7600482" y="3572073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ED5D785-1BA7-F343-476C-BCA90D241EFE}"/>
              </a:ext>
            </a:extLst>
          </p:cNvPr>
          <p:cNvCxnSpPr>
            <a:cxnSpLocks/>
          </p:cNvCxnSpPr>
          <p:nvPr/>
        </p:nvCxnSpPr>
        <p:spPr>
          <a:xfrm>
            <a:off x="7339744" y="3278801"/>
            <a:ext cx="1371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09B333E-C3F7-B5DC-2FF0-A67F5ED21301}"/>
              </a:ext>
            </a:extLst>
          </p:cNvPr>
          <p:cNvCxnSpPr>
            <a:cxnSpLocks/>
          </p:cNvCxnSpPr>
          <p:nvPr/>
        </p:nvCxnSpPr>
        <p:spPr>
          <a:xfrm>
            <a:off x="7373073" y="3425649"/>
            <a:ext cx="3200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E59606F-EDE1-9004-1A21-498D6DBE48AC}"/>
              </a:ext>
            </a:extLst>
          </p:cNvPr>
          <p:cNvCxnSpPr>
            <a:cxnSpLocks/>
          </p:cNvCxnSpPr>
          <p:nvPr/>
        </p:nvCxnSpPr>
        <p:spPr>
          <a:xfrm>
            <a:off x="7386811" y="335315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3756B9D-87A9-C128-A85A-8E134D956359}"/>
              </a:ext>
            </a:extLst>
          </p:cNvPr>
          <p:cNvCxnSpPr>
            <a:cxnSpLocks/>
          </p:cNvCxnSpPr>
          <p:nvPr/>
        </p:nvCxnSpPr>
        <p:spPr>
          <a:xfrm>
            <a:off x="7605488" y="3499998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5FD1C50B-2D86-47BE-3A14-9889A7A527C4}"/>
              </a:ext>
            </a:extLst>
          </p:cNvPr>
          <p:cNvCxnSpPr>
            <a:cxnSpLocks/>
          </p:cNvCxnSpPr>
          <p:nvPr/>
        </p:nvCxnSpPr>
        <p:spPr>
          <a:xfrm>
            <a:off x="3245896" y="3278801"/>
            <a:ext cx="11887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68DF2D6-8681-32F6-F5BD-381874F614D5}"/>
              </a:ext>
            </a:extLst>
          </p:cNvPr>
          <p:cNvCxnSpPr>
            <a:cxnSpLocks/>
          </p:cNvCxnSpPr>
          <p:nvPr/>
        </p:nvCxnSpPr>
        <p:spPr>
          <a:xfrm>
            <a:off x="3173413" y="386192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46406C-0599-EB87-D57E-6B7E27D95DD1}"/>
              </a:ext>
            </a:extLst>
          </p:cNvPr>
          <p:cNvCxnSpPr>
            <a:cxnSpLocks/>
          </p:cNvCxnSpPr>
          <p:nvPr/>
        </p:nvCxnSpPr>
        <p:spPr>
          <a:xfrm>
            <a:off x="3187886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828F784-3A12-E1C2-5D66-14CADB10D1B7}"/>
              </a:ext>
            </a:extLst>
          </p:cNvPr>
          <p:cNvCxnSpPr>
            <a:cxnSpLocks/>
          </p:cNvCxnSpPr>
          <p:nvPr/>
        </p:nvCxnSpPr>
        <p:spPr>
          <a:xfrm>
            <a:off x="3095255" y="371473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816DD5B3-5FB8-62D4-E969-ACFC15593D52}"/>
              </a:ext>
            </a:extLst>
          </p:cNvPr>
          <p:cNvCxnSpPr>
            <a:cxnSpLocks/>
          </p:cNvCxnSpPr>
          <p:nvPr/>
        </p:nvCxnSpPr>
        <p:spPr>
          <a:xfrm>
            <a:off x="3074759" y="3572073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8023D55-4322-0F07-3FFD-CBF3DCD23F6A}"/>
              </a:ext>
            </a:extLst>
          </p:cNvPr>
          <p:cNvCxnSpPr>
            <a:cxnSpLocks/>
          </p:cNvCxnSpPr>
          <p:nvPr/>
        </p:nvCxnSpPr>
        <p:spPr>
          <a:xfrm>
            <a:off x="3349730" y="349886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AFF157-642A-E40F-9F82-CEBD9F8A5EA9}"/>
              </a:ext>
            </a:extLst>
          </p:cNvPr>
          <p:cNvCxnSpPr>
            <a:cxnSpLocks/>
          </p:cNvCxnSpPr>
          <p:nvPr/>
        </p:nvCxnSpPr>
        <p:spPr>
          <a:xfrm>
            <a:off x="3251783" y="3424885"/>
            <a:ext cx="1828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8F63772-F15B-AAFA-E6BD-A58144736EAA}"/>
              </a:ext>
            </a:extLst>
          </p:cNvPr>
          <p:cNvCxnSpPr>
            <a:cxnSpLocks/>
          </p:cNvCxnSpPr>
          <p:nvPr/>
        </p:nvCxnSpPr>
        <p:spPr>
          <a:xfrm>
            <a:off x="3106370" y="364871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A493E9A-E3D2-BDA4-4561-FA51BA5D2660}"/>
              </a:ext>
            </a:extLst>
          </p:cNvPr>
          <p:cNvCxnSpPr>
            <a:cxnSpLocks/>
          </p:cNvCxnSpPr>
          <p:nvPr/>
        </p:nvCxnSpPr>
        <p:spPr>
          <a:xfrm>
            <a:off x="3258770" y="335454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CD75E65-8C9A-2912-F37B-347D658AA412}"/>
              </a:ext>
            </a:extLst>
          </p:cNvPr>
          <p:cNvCxnSpPr>
            <a:cxnSpLocks/>
          </p:cNvCxnSpPr>
          <p:nvPr/>
        </p:nvCxnSpPr>
        <p:spPr>
          <a:xfrm>
            <a:off x="4499566" y="3861923"/>
            <a:ext cx="8229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1BACBA-099C-989C-5EE8-01E944F4BA45}"/>
              </a:ext>
            </a:extLst>
          </p:cNvPr>
          <p:cNvCxnSpPr>
            <a:cxnSpLocks/>
          </p:cNvCxnSpPr>
          <p:nvPr/>
        </p:nvCxnSpPr>
        <p:spPr>
          <a:xfrm>
            <a:off x="5226082" y="3789501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0B2E3748-7E8F-647F-8A96-6BFD94D3915C}"/>
              </a:ext>
            </a:extLst>
          </p:cNvPr>
          <p:cNvCxnSpPr>
            <a:cxnSpLocks/>
          </p:cNvCxnSpPr>
          <p:nvPr/>
        </p:nvCxnSpPr>
        <p:spPr>
          <a:xfrm>
            <a:off x="5212123" y="3717670"/>
            <a:ext cx="64008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A95767C8-BEE4-F20B-05E8-7AC2F71236BC}"/>
              </a:ext>
            </a:extLst>
          </p:cNvPr>
          <p:cNvCxnSpPr>
            <a:cxnSpLocks/>
          </p:cNvCxnSpPr>
          <p:nvPr/>
        </p:nvCxnSpPr>
        <p:spPr>
          <a:xfrm>
            <a:off x="5746955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2D6C7A2-7E3D-8152-4112-20F0C12B6ED2}"/>
              </a:ext>
            </a:extLst>
          </p:cNvPr>
          <p:cNvCxnSpPr>
            <a:cxnSpLocks/>
          </p:cNvCxnSpPr>
          <p:nvPr/>
        </p:nvCxnSpPr>
        <p:spPr>
          <a:xfrm>
            <a:off x="5725852" y="3570800"/>
            <a:ext cx="5486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0497F6-1B48-E74D-51AB-88C7017C28F7}"/>
              </a:ext>
            </a:extLst>
          </p:cNvPr>
          <p:cNvCxnSpPr>
            <a:cxnSpLocks/>
          </p:cNvCxnSpPr>
          <p:nvPr/>
        </p:nvCxnSpPr>
        <p:spPr>
          <a:xfrm>
            <a:off x="5903366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C2E9B094-1ADF-773D-04C2-C6E5CEA47B0C}"/>
              </a:ext>
            </a:extLst>
          </p:cNvPr>
          <p:cNvCxnSpPr>
            <a:cxnSpLocks/>
          </p:cNvCxnSpPr>
          <p:nvPr/>
        </p:nvCxnSpPr>
        <p:spPr>
          <a:xfrm>
            <a:off x="5911294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3268E6-C5F8-55E0-9641-4ECA84689DB6}"/>
              </a:ext>
            </a:extLst>
          </p:cNvPr>
          <p:cNvCxnSpPr>
            <a:cxnSpLocks/>
          </p:cNvCxnSpPr>
          <p:nvPr/>
        </p:nvCxnSpPr>
        <p:spPr>
          <a:xfrm>
            <a:off x="5920270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26B256-47E7-8ACE-25E6-91712017A0B3}"/>
              </a:ext>
            </a:extLst>
          </p:cNvPr>
          <p:cNvCxnSpPr>
            <a:cxnSpLocks/>
          </p:cNvCxnSpPr>
          <p:nvPr/>
        </p:nvCxnSpPr>
        <p:spPr>
          <a:xfrm>
            <a:off x="6193716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9F3BDEE-35BC-9FC7-7AD8-96B756CF8176}"/>
              </a:ext>
            </a:extLst>
          </p:cNvPr>
          <p:cNvCxnSpPr>
            <a:cxnSpLocks/>
          </p:cNvCxnSpPr>
          <p:nvPr/>
        </p:nvCxnSpPr>
        <p:spPr>
          <a:xfrm>
            <a:off x="4636385" y="3278037"/>
            <a:ext cx="11887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B4BF8FE-4EAA-3157-B59C-9B53FC7551A5}"/>
              </a:ext>
            </a:extLst>
          </p:cNvPr>
          <p:cNvCxnSpPr>
            <a:cxnSpLocks/>
          </p:cNvCxnSpPr>
          <p:nvPr/>
        </p:nvCxnSpPr>
        <p:spPr>
          <a:xfrm>
            <a:off x="4644313" y="342488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85BD3E3-334A-2AA3-DFD7-034CD16F4D8E}"/>
              </a:ext>
            </a:extLst>
          </p:cNvPr>
          <p:cNvCxnSpPr>
            <a:cxnSpLocks/>
          </p:cNvCxnSpPr>
          <p:nvPr/>
        </p:nvCxnSpPr>
        <p:spPr>
          <a:xfrm>
            <a:off x="4653289" y="3352387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BD756E8-1511-033D-4F18-6F406137E679}"/>
              </a:ext>
            </a:extLst>
          </p:cNvPr>
          <p:cNvCxnSpPr>
            <a:cxnSpLocks/>
          </p:cNvCxnSpPr>
          <p:nvPr/>
        </p:nvCxnSpPr>
        <p:spPr>
          <a:xfrm>
            <a:off x="4926735" y="3499234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A99D5D4B-5B9A-3A93-1A46-A7FE88E9EC48}"/>
              </a:ext>
            </a:extLst>
          </p:cNvPr>
          <p:cNvCxnSpPr>
            <a:cxnSpLocks/>
          </p:cNvCxnSpPr>
          <p:nvPr/>
        </p:nvCxnSpPr>
        <p:spPr>
          <a:xfrm>
            <a:off x="3785133" y="3572107"/>
            <a:ext cx="123444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DCAA726F-6CDF-72DE-8294-2298E482DC2C}"/>
              </a:ext>
            </a:extLst>
          </p:cNvPr>
          <p:cNvCxnSpPr>
            <a:cxnSpLocks/>
          </p:cNvCxnSpPr>
          <p:nvPr/>
        </p:nvCxnSpPr>
        <p:spPr>
          <a:xfrm>
            <a:off x="4029613" y="3861923"/>
            <a:ext cx="27432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4CEF97AF-F641-EAE6-4570-347A694CDB50}"/>
              </a:ext>
            </a:extLst>
          </p:cNvPr>
          <p:cNvCxnSpPr>
            <a:cxnSpLocks/>
          </p:cNvCxnSpPr>
          <p:nvPr/>
        </p:nvCxnSpPr>
        <p:spPr>
          <a:xfrm>
            <a:off x="4043899" y="3788710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61125D8-ECD5-5C7F-DC05-AEAC5229F7DF}"/>
              </a:ext>
            </a:extLst>
          </p:cNvPr>
          <p:cNvCxnSpPr>
            <a:cxnSpLocks/>
          </p:cNvCxnSpPr>
          <p:nvPr/>
        </p:nvCxnSpPr>
        <p:spPr>
          <a:xfrm>
            <a:off x="3789341" y="3714735"/>
            <a:ext cx="36576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431362A6-8398-47C7-AA49-FDF472FBFD9C}"/>
              </a:ext>
            </a:extLst>
          </p:cNvPr>
          <p:cNvCxnSpPr>
            <a:cxnSpLocks/>
          </p:cNvCxnSpPr>
          <p:nvPr/>
        </p:nvCxnSpPr>
        <p:spPr>
          <a:xfrm>
            <a:off x="3796484" y="3645012"/>
            <a:ext cx="73152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720CC8-A6D8-0567-E924-D0A2B2F81D53}"/>
              </a:ext>
            </a:extLst>
          </p:cNvPr>
          <p:cNvSpPr/>
          <p:nvPr/>
        </p:nvSpPr>
        <p:spPr>
          <a:xfrm>
            <a:off x="2772696" y="3238430"/>
            <a:ext cx="7317453" cy="7955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D30F75-CDBD-6B6C-948B-F7954C63A0E3}"/>
              </a:ext>
            </a:extLst>
          </p:cNvPr>
          <p:cNvSpPr/>
          <p:nvPr/>
        </p:nvSpPr>
        <p:spPr>
          <a:xfrm>
            <a:off x="5353566" y="4330527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18FE093-EA66-CA27-08B7-FCBBCE9F900F}"/>
              </a:ext>
            </a:extLst>
          </p:cNvPr>
          <p:cNvSpPr/>
          <p:nvPr/>
        </p:nvSpPr>
        <p:spPr>
          <a:xfrm>
            <a:off x="5641942" y="4652229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8C76569-2D92-CEF0-F0E8-0118C4F29122}"/>
              </a:ext>
            </a:extLst>
          </p:cNvPr>
          <p:cNvSpPr/>
          <p:nvPr/>
        </p:nvSpPr>
        <p:spPr>
          <a:xfrm>
            <a:off x="5359800" y="4994406"/>
            <a:ext cx="18288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58C1E7-3FFD-2EBD-B4B5-4953E5AC3472}"/>
              </a:ext>
            </a:extLst>
          </p:cNvPr>
          <p:cNvSpPr/>
          <p:nvPr/>
        </p:nvSpPr>
        <p:spPr>
          <a:xfrm>
            <a:off x="5988603" y="533454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8AAEDD-18E7-E3A1-88B8-216A51F0BF56}"/>
              </a:ext>
            </a:extLst>
          </p:cNvPr>
          <p:cNvSpPr/>
          <p:nvPr/>
        </p:nvSpPr>
        <p:spPr>
          <a:xfrm>
            <a:off x="5671082" y="5685259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93434D-0714-0870-38AF-21A5CEE2C309}"/>
              </a:ext>
            </a:extLst>
          </p:cNvPr>
          <p:cNvSpPr/>
          <p:nvPr/>
        </p:nvSpPr>
        <p:spPr>
          <a:xfrm>
            <a:off x="5725190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AC5B52-D6BB-878E-DF85-1BDE68977185}"/>
              </a:ext>
            </a:extLst>
          </p:cNvPr>
          <p:cNvSpPr/>
          <p:nvPr/>
        </p:nvSpPr>
        <p:spPr>
          <a:xfrm>
            <a:off x="5097755" y="6358204"/>
            <a:ext cx="131617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01FB38B-01F2-FBD7-7B51-D312DDF01254}"/>
              </a:ext>
            </a:extLst>
          </p:cNvPr>
          <p:cNvSpPr/>
          <p:nvPr/>
        </p:nvSpPr>
        <p:spPr>
          <a:xfrm>
            <a:off x="7012147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0957B9F-DD51-6310-71E1-9969839FA35E}"/>
              </a:ext>
            </a:extLst>
          </p:cNvPr>
          <p:cNvSpPr/>
          <p:nvPr/>
        </p:nvSpPr>
        <p:spPr>
          <a:xfrm>
            <a:off x="7345674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141DBAB-737A-C4A0-B60A-D36A4F0C8F11}"/>
              </a:ext>
            </a:extLst>
          </p:cNvPr>
          <p:cNvSpPr/>
          <p:nvPr/>
        </p:nvSpPr>
        <p:spPr>
          <a:xfrm>
            <a:off x="7322634" y="4994406"/>
            <a:ext cx="54771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C3D1DA5-C467-2AB3-1DFC-541FCC9D9C0C}"/>
              </a:ext>
            </a:extLst>
          </p:cNvPr>
          <p:cNvSpPr/>
          <p:nvPr/>
        </p:nvSpPr>
        <p:spPr>
          <a:xfrm>
            <a:off x="9511156" y="4330527"/>
            <a:ext cx="253933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79C727-044D-A4BA-1892-55540638D501}"/>
              </a:ext>
            </a:extLst>
          </p:cNvPr>
          <p:cNvSpPr/>
          <p:nvPr/>
        </p:nvSpPr>
        <p:spPr>
          <a:xfrm>
            <a:off x="7893710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22B1B53-AAF6-7DE2-4A0C-C62E17350687}"/>
              </a:ext>
            </a:extLst>
          </p:cNvPr>
          <p:cNvSpPr/>
          <p:nvPr/>
        </p:nvSpPr>
        <p:spPr>
          <a:xfrm>
            <a:off x="8682605" y="4330527"/>
            <a:ext cx="722805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80A4815-AEDC-2A44-B2DB-753A2E9996C7}"/>
              </a:ext>
            </a:extLst>
          </p:cNvPr>
          <p:cNvSpPr/>
          <p:nvPr/>
        </p:nvSpPr>
        <p:spPr>
          <a:xfrm>
            <a:off x="8302539" y="465540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2C2EBAD-1243-4302-557E-37DC0BA747F1}"/>
              </a:ext>
            </a:extLst>
          </p:cNvPr>
          <p:cNvSpPr/>
          <p:nvPr/>
        </p:nvSpPr>
        <p:spPr>
          <a:xfrm>
            <a:off x="9104766" y="4661754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A9BDEB5-7C1B-344B-8CC9-A47D34B57B38}"/>
              </a:ext>
            </a:extLst>
          </p:cNvPr>
          <p:cNvSpPr/>
          <p:nvPr/>
        </p:nvSpPr>
        <p:spPr>
          <a:xfrm>
            <a:off x="9075459" y="4994406"/>
            <a:ext cx="298591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B566EE6-C9E5-B9DA-8B19-A8C5E7B4BD88}"/>
              </a:ext>
            </a:extLst>
          </p:cNvPr>
          <p:cNvSpPr/>
          <p:nvPr/>
        </p:nvSpPr>
        <p:spPr>
          <a:xfrm>
            <a:off x="7975072" y="4994406"/>
            <a:ext cx="664306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45CC593-8014-22ED-F288-3A1FDE9DA331}"/>
              </a:ext>
            </a:extLst>
          </p:cNvPr>
          <p:cNvSpPr/>
          <p:nvPr/>
        </p:nvSpPr>
        <p:spPr>
          <a:xfrm>
            <a:off x="7974410" y="5337723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5A68115-2895-963D-0C18-3169DF20548E}"/>
              </a:ext>
            </a:extLst>
          </p:cNvPr>
          <p:cNvSpPr/>
          <p:nvPr/>
        </p:nvSpPr>
        <p:spPr>
          <a:xfrm>
            <a:off x="7957144" y="5685737"/>
            <a:ext cx="4093341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191E09E-77F8-3183-ECF7-430A48A5C5F5}"/>
              </a:ext>
            </a:extLst>
          </p:cNvPr>
          <p:cNvSpPr/>
          <p:nvPr/>
        </p:nvSpPr>
        <p:spPr>
          <a:xfrm>
            <a:off x="6891145" y="6009971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9253C8D-3AAE-3800-40BE-6DA14FEEB6B1}"/>
              </a:ext>
            </a:extLst>
          </p:cNvPr>
          <p:cNvSpPr/>
          <p:nvPr/>
        </p:nvSpPr>
        <p:spPr>
          <a:xfrm>
            <a:off x="6874168" y="6358204"/>
            <a:ext cx="516543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2326380-A970-CE32-8C01-B5340DA1EEB1}"/>
              </a:ext>
            </a:extLst>
          </p:cNvPr>
          <p:cNvSpPr/>
          <p:nvPr/>
        </p:nvSpPr>
        <p:spPr>
          <a:xfrm>
            <a:off x="137434" y="4338414"/>
            <a:ext cx="319669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E631BA5-3700-4566-3DF8-E910B53031FD}"/>
              </a:ext>
            </a:extLst>
          </p:cNvPr>
          <p:cNvSpPr/>
          <p:nvPr/>
        </p:nvSpPr>
        <p:spPr>
          <a:xfrm>
            <a:off x="3532169" y="4330527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B212731-4336-B5D9-ED2E-60301DB52557}"/>
              </a:ext>
            </a:extLst>
          </p:cNvPr>
          <p:cNvSpPr/>
          <p:nvPr/>
        </p:nvSpPr>
        <p:spPr>
          <a:xfrm>
            <a:off x="4591149" y="4330022"/>
            <a:ext cx="620974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54585F-8E25-941C-FDF7-5FAB122E60FB}"/>
              </a:ext>
            </a:extLst>
          </p:cNvPr>
          <p:cNvSpPr/>
          <p:nvPr/>
        </p:nvSpPr>
        <p:spPr>
          <a:xfrm>
            <a:off x="4909019" y="4671727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DFB417A-50B2-EB44-CCDD-088CB6784714}"/>
              </a:ext>
            </a:extLst>
          </p:cNvPr>
          <p:cNvSpPr/>
          <p:nvPr/>
        </p:nvSpPr>
        <p:spPr>
          <a:xfrm>
            <a:off x="4269241" y="5008257"/>
            <a:ext cx="91440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F4B5524-6B65-3C73-6968-62530C955AB3}"/>
              </a:ext>
            </a:extLst>
          </p:cNvPr>
          <p:cNvSpPr/>
          <p:nvPr/>
        </p:nvSpPr>
        <p:spPr>
          <a:xfrm>
            <a:off x="3584824" y="4667070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4CBEE68-C116-F712-D60F-CE50A0DC12A6}"/>
              </a:ext>
            </a:extLst>
          </p:cNvPr>
          <p:cNvSpPr/>
          <p:nvPr/>
        </p:nvSpPr>
        <p:spPr>
          <a:xfrm>
            <a:off x="1846890" y="5007879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28AB434-7024-CE9D-5F8B-5989053C33BA}"/>
              </a:ext>
            </a:extLst>
          </p:cNvPr>
          <p:cNvSpPr/>
          <p:nvPr/>
        </p:nvSpPr>
        <p:spPr>
          <a:xfrm>
            <a:off x="1881458" y="5337588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0AEF41D-9EAE-2A84-C032-DE97FFCA87FF}"/>
              </a:ext>
            </a:extLst>
          </p:cNvPr>
          <p:cNvSpPr/>
          <p:nvPr/>
        </p:nvSpPr>
        <p:spPr>
          <a:xfrm>
            <a:off x="4290905" y="5348069"/>
            <a:ext cx="27432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617708C-9928-9A02-F811-DBA9F1FC7D09}"/>
              </a:ext>
            </a:extLst>
          </p:cNvPr>
          <p:cNvSpPr/>
          <p:nvPr/>
        </p:nvSpPr>
        <p:spPr>
          <a:xfrm>
            <a:off x="137434" y="5686590"/>
            <a:ext cx="2026907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A1ECA3-3D48-BD81-9FCE-9CF2514672A4}"/>
              </a:ext>
            </a:extLst>
          </p:cNvPr>
          <p:cNvSpPr/>
          <p:nvPr/>
        </p:nvSpPr>
        <p:spPr>
          <a:xfrm>
            <a:off x="2874358" y="6015106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702879A-4347-6501-184C-01012956D755}"/>
              </a:ext>
            </a:extLst>
          </p:cNvPr>
          <p:cNvSpPr/>
          <p:nvPr/>
        </p:nvSpPr>
        <p:spPr>
          <a:xfrm>
            <a:off x="137434" y="6356916"/>
            <a:ext cx="3036772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C5F3E4D-52DF-AAF1-DE7E-E76C2C3F070A}"/>
              </a:ext>
            </a:extLst>
          </p:cNvPr>
          <p:cNvSpPr/>
          <p:nvPr/>
        </p:nvSpPr>
        <p:spPr>
          <a:xfrm>
            <a:off x="2841789" y="5685259"/>
            <a:ext cx="173736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C3A790-EDA2-18B4-AD57-E937A00DEA4B}"/>
              </a:ext>
            </a:extLst>
          </p:cNvPr>
          <p:cNvSpPr txBox="1"/>
          <p:nvPr/>
        </p:nvSpPr>
        <p:spPr>
          <a:xfrm>
            <a:off x="9246797" y="2547665"/>
            <a:ext cx="139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Package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33579B0-C033-E911-86B0-63865618AF48}"/>
              </a:ext>
            </a:extLst>
          </p:cNvPr>
          <p:cNvSpPr txBox="1"/>
          <p:nvPr/>
        </p:nvSpPr>
        <p:spPr>
          <a:xfrm>
            <a:off x="1444310" y="3581975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PCB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0D71D4C-F16D-B2A3-A978-67D25FAB3959}"/>
              </a:ext>
            </a:extLst>
          </p:cNvPr>
          <p:cNvSpPr/>
          <p:nvPr/>
        </p:nvSpPr>
        <p:spPr>
          <a:xfrm>
            <a:off x="-4061" y="4336256"/>
            <a:ext cx="266700" cy="236934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F933921-BDF9-4AB6-34A2-0853189CA128}"/>
              </a:ext>
            </a:extLst>
          </p:cNvPr>
          <p:cNvSpPr/>
          <p:nvPr/>
        </p:nvSpPr>
        <p:spPr>
          <a:xfrm>
            <a:off x="11938214" y="4333874"/>
            <a:ext cx="266700" cy="237172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C876A37-7323-48E1-C859-AA57F49E5217}"/>
              </a:ext>
            </a:extLst>
          </p:cNvPr>
          <p:cNvSpPr/>
          <p:nvPr/>
        </p:nvSpPr>
        <p:spPr>
          <a:xfrm>
            <a:off x="6857681" y="5683231"/>
            <a:ext cx="1006380" cy="343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2E444C-3B5B-0A5C-1B77-9A495B0B910F}"/>
              </a:ext>
            </a:extLst>
          </p:cNvPr>
          <p:cNvSpPr/>
          <p:nvPr/>
        </p:nvSpPr>
        <p:spPr>
          <a:xfrm>
            <a:off x="7548238" y="5328565"/>
            <a:ext cx="27432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3A439385-6F6F-EE37-238D-881A5920F3B2}"/>
              </a:ext>
            </a:extLst>
          </p:cNvPr>
          <p:cNvSpPr/>
          <p:nvPr/>
        </p:nvSpPr>
        <p:spPr>
          <a:xfrm>
            <a:off x="-5730" y="4336268"/>
            <a:ext cx="12210643" cy="236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AD8EBF4-C57F-A526-5336-4870CBC39B71}"/>
              </a:ext>
            </a:extLst>
          </p:cNvPr>
          <p:cNvCxnSpPr>
            <a:cxnSpLocks/>
          </p:cNvCxnSpPr>
          <p:nvPr/>
        </p:nvCxnSpPr>
        <p:spPr>
          <a:xfrm flipH="1">
            <a:off x="8624141" y="3009900"/>
            <a:ext cx="672259" cy="62610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8E84875-97F7-99EB-DE6E-EF5843957FC1}"/>
              </a:ext>
            </a:extLst>
          </p:cNvPr>
          <p:cNvCxnSpPr>
            <a:cxnSpLocks/>
          </p:cNvCxnSpPr>
          <p:nvPr/>
        </p:nvCxnSpPr>
        <p:spPr>
          <a:xfrm flipH="1">
            <a:off x="8606859" y="2994025"/>
            <a:ext cx="673666" cy="61526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345D6EB9-6187-62A1-0438-4345B2EEAD33}"/>
              </a:ext>
            </a:extLst>
          </p:cNvPr>
          <p:cNvCxnSpPr>
            <a:cxnSpLocks/>
          </p:cNvCxnSpPr>
          <p:nvPr/>
        </p:nvCxnSpPr>
        <p:spPr>
          <a:xfrm>
            <a:off x="1990733" y="4093027"/>
            <a:ext cx="958009" cy="1140453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811E270-C4CB-0F85-5E95-D710244E97D4}"/>
              </a:ext>
            </a:extLst>
          </p:cNvPr>
          <p:cNvCxnSpPr>
            <a:cxnSpLocks/>
          </p:cNvCxnSpPr>
          <p:nvPr/>
        </p:nvCxnSpPr>
        <p:spPr>
          <a:xfrm>
            <a:off x="1984850" y="4049930"/>
            <a:ext cx="958009" cy="114045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04F668A5-B6FA-3492-6129-C7EC24F6628E}"/>
              </a:ext>
            </a:extLst>
          </p:cNvPr>
          <p:cNvSpPr txBox="1"/>
          <p:nvPr/>
        </p:nvSpPr>
        <p:spPr>
          <a:xfrm>
            <a:off x="2858912" y="2402423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D75EDF-BDF3-1883-4693-BA4B95BDDEF9}"/>
              </a:ext>
            </a:extLst>
          </p:cNvPr>
          <p:cNvCxnSpPr>
            <a:cxnSpLocks/>
          </p:cNvCxnSpPr>
          <p:nvPr/>
        </p:nvCxnSpPr>
        <p:spPr>
          <a:xfrm>
            <a:off x="3492500" y="2778125"/>
            <a:ext cx="840116" cy="330228"/>
          </a:xfrm>
          <a:prstGeom prst="straightConnector1">
            <a:avLst/>
          </a:prstGeom>
          <a:ln w="5715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5F29546-69C0-8C21-1FE9-00459BD8E1D8}"/>
              </a:ext>
            </a:extLst>
          </p:cNvPr>
          <p:cNvCxnSpPr>
            <a:cxnSpLocks/>
          </p:cNvCxnSpPr>
          <p:nvPr/>
        </p:nvCxnSpPr>
        <p:spPr>
          <a:xfrm>
            <a:off x="3498850" y="2749550"/>
            <a:ext cx="827883" cy="32523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0F4327D4-5E78-03AA-0F3E-1F3B7FE29B7D}"/>
              </a:ext>
            </a:extLst>
          </p:cNvPr>
          <p:cNvSpPr txBox="1"/>
          <p:nvPr/>
        </p:nvSpPr>
        <p:spPr>
          <a:xfrm>
            <a:off x="3725014" y="1647811"/>
            <a:ext cx="5687519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400" b="1"/>
              <a:t>Single pin-swap zone along perimeter of PCB</a:t>
            </a:r>
          </a:p>
          <a:p>
            <a:pPr algn="ctr"/>
            <a:r>
              <a:rPr lang="en-US" sz="2400" b="1"/>
              <a:t>(yellow) contains terminals of all nets.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40CC01D5-C30F-791B-B543-922AA8665651}"/>
              </a:ext>
            </a:extLst>
          </p:cNvPr>
          <p:cNvGrpSpPr/>
          <p:nvPr/>
        </p:nvGrpSpPr>
        <p:grpSpPr>
          <a:xfrm>
            <a:off x="171067" y="1906062"/>
            <a:ext cx="3467484" cy="2589738"/>
            <a:chOff x="171067" y="1906062"/>
            <a:chExt cx="3467484" cy="2589738"/>
          </a:xfrm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B46D905-6AE8-637B-0CEE-48084537B336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5A0A42F-D107-1314-521C-9972976EFC3C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597FF7D7-5CDE-2FDE-1779-82E83A5D32C8}"/>
              </a:ext>
            </a:extLst>
          </p:cNvPr>
          <p:cNvGrpSpPr/>
          <p:nvPr/>
        </p:nvGrpSpPr>
        <p:grpSpPr>
          <a:xfrm flipH="1">
            <a:off x="9407393" y="1901715"/>
            <a:ext cx="2641143" cy="2589738"/>
            <a:chOff x="171067" y="1906062"/>
            <a:chExt cx="3467484" cy="2589738"/>
          </a:xfrm>
        </p:grpSpPr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760FD6A-14CD-BA3F-23CA-615781DA71E9}"/>
                </a:ext>
              </a:extLst>
            </p:cNvPr>
            <p:cNvSpPr/>
            <p:nvPr/>
          </p:nvSpPr>
          <p:spPr>
            <a:xfrm>
              <a:off x="190501" y="1933575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971C923-E3A8-C7A4-02BC-491108029240}"/>
                </a:ext>
              </a:extLst>
            </p:cNvPr>
            <p:cNvSpPr/>
            <p:nvPr/>
          </p:nvSpPr>
          <p:spPr>
            <a:xfrm>
              <a:off x="171067" y="1906062"/>
              <a:ext cx="3448050" cy="256222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Rectangle 214">
            <a:extLst>
              <a:ext uri="{FF2B5EF4-FFF2-40B4-BE49-F238E27FC236}">
                <a16:creationId xmlns:a16="http://schemas.microsoft.com/office/drawing/2014/main" id="{9C255DEA-EB8C-DAD6-A54E-698E163E3F6D}"/>
              </a:ext>
            </a:extLst>
          </p:cNvPr>
          <p:cNvSpPr/>
          <p:nvPr/>
        </p:nvSpPr>
        <p:spPr>
          <a:xfrm>
            <a:off x="-116732" y="1527242"/>
            <a:ext cx="12441677" cy="533075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0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79CB8D-1578-A21C-3F22-4C4B123F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149"/>
            <a:ext cx="12192000" cy="52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6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46BC456-0B85-A8F8-5F4C-3D21676F79F2}"/>
              </a:ext>
            </a:extLst>
          </p:cNvPr>
          <p:cNvGrpSpPr/>
          <p:nvPr/>
        </p:nvGrpSpPr>
        <p:grpSpPr>
          <a:xfrm>
            <a:off x="1017387" y="-458097"/>
            <a:ext cx="11148395" cy="2175217"/>
            <a:chOff x="2772696" y="2573873"/>
            <a:chExt cx="11148395" cy="21752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F6EE30-771F-36C6-D420-9EC76849A43D}"/>
                </a:ext>
              </a:extLst>
            </p:cNvPr>
            <p:cNvSpPr/>
            <p:nvPr/>
          </p:nvSpPr>
          <p:spPr>
            <a:xfrm>
              <a:off x="43267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3FA2E7-7F05-4833-B416-9E0F67297746}"/>
                </a:ext>
              </a:extLst>
            </p:cNvPr>
            <p:cNvSpPr/>
            <p:nvPr/>
          </p:nvSpPr>
          <p:spPr>
            <a:xfrm>
              <a:off x="44855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DDD30D-B157-B9E0-8F37-83E48B2EC603}"/>
                </a:ext>
              </a:extLst>
            </p:cNvPr>
            <p:cNvSpPr/>
            <p:nvPr/>
          </p:nvSpPr>
          <p:spPr>
            <a:xfrm>
              <a:off x="46443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A9BE80-E923-4890-ADD6-D29889DFBF9A}"/>
                </a:ext>
              </a:extLst>
            </p:cNvPr>
            <p:cNvSpPr/>
            <p:nvPr/>
          </p:nvSpPr>
          <p:spPr>
            <a:xfrm>
              <a:off x="48031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62599A-6B66-AFA6-4E01-F7CCBFDBB84A}"/>
                </a:ext>
              </a:extLst>
            </p:cNvPr>
            <p:cNvSpPr/>
            <p:nvPr/>
          </p:nvSpPr>
          <p:spPr>
            <a:xfrm>
              <a:off x="49618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A99BA2-46D1-296A-8B65-C25CA092C3DD}"/>
                </a:ext>
              </a:extLst>
            </p:cNvPr>
            <p:cNvSpPr/>
            <p:nvPr/>
          </p:nvSpPr>
          <p:spPr>
            <a:xfrm>
              <a:off x="51206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CCAAFE-15B3-90C7-AFFB-3F709613D154}"/>
                </a:ext>
              </a:extLst>
            </p:cNvPr>
            <p:cNvSpPr/>
            <p:nvPr/>
          </p:nvSpPr>
          <p:spPr>
            <a:xfrm>
              <a:off x="52794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0E0957-3253-A13B-2D76-D7B286F76513}"/>
                </a:ext>
              </a:extLst>
            </p:cNvPr>
            <p:cNvSpPr/>
            <p:nvPr/>
          </p:nvSpPr>
          <p:spPr>
            <a:xfrm>
              <a:off x="54382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D0E8D8-B0B3-8FBB-4372-C3BDBC060723}"/>
                </a:ext>
              </a:extLst>
            </p:cNvPr>
            <p:cNvSpPr/>
            <p:nvPr/>
          </p:nvSpPr>
          <p:spPr>
            <a:xfrm>
              <a:off x="55970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1FFFE-9445-3EE5-2F57-B201084C559B}"/>
                </a:ext>
              </a:extLst>
            </p:cNvPr>
            <p:cNvSpPr/>
            <p:nvPr/>
          </p:nvSpPr>
          <p:spPr>
            <a:xfrm>
              <a:off x="57558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A3D6DC-8FF3-7456-9A69-63A33E15149D}"/>
                </a:ext>
              </a:extLst>
            </p:cNvPr>
            <p:cNvSpPr/>
            <p:nvPr/>
          </p:nvSpPr>
          <p:spPr>
            <a:xfrm>
              <a:off x="59146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93554-94B7-2E9D-84CB-E8127DB83CE4}"/>
                </a:ext>
              </a:extLst>
            </p:cNvPr>
            <p:cNvSpPr/>
            <p:nvPr/>
          </p:nvSpPr>
          <p:spPr>
            <a:xfrm>
              <a:off x="60734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7C993C-D7FE-03CB-416C-1E1DF458C28F}"/>
                </a:ext>
              </a:extLst>
            </p:cNvPr>
            <p:cNvSpPr/>
            <p:nvPr/>
          </p:nvSpPr>
          <p:spPr>
            <a:xfrm>
              <a:off x="62322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C66267-CD09-AE45-9111-F53CFE8CFB38}"/>
                </a:ext>
              </a:extLst>
            </p:cNvPr>
            <p:cNvSpPr/>
            <p:nvPr/>
          </p:nvSpPr>
          <p:spPr>
            <a:xfrm>
              <a:off x="63910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7366C7-9758-B5DA-6231-8A3820FBAB08}"/>
                </a:ext>
              </a:extLst>
            </p:cNvPr>
            <p:cNvSpPr/>
            <p:nvPr/>
          </p:nvSpPr>
          <p:spPr>
            <a:xfrm>
              <a:off x="65497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7355CA-801F-BBEB-82D6-43F1A8A20CC5}"/>
                </a:ext>
              </a:extLst>
            </p:cNvPr>
            <p:cNvSpPr/>
            <p:nvPr/>
          </p:nvSpPr>
          <p:spPr>
            <a:xfrm>
              <a:off x="67085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1102-2BFF-3150-EF62-CCF1520D60C2}"/>
                </a:ext>
              </a:extLst>
            </p:cNvPr>
            <p:cNvSpPr/>
            <p:nvPr/>
          </p:nvSpPr>
          <p:spPr>
            <a:xfrm>
              <a:off x="686737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ADD86D-4F58-465B-F5E1-D78EA3414D36}"/>
                </a:ext>
              </a:extLst>
            </p:cNvPr>
            <p:cNvSpPr/>
            <p:nvPr/>
          </p:nvSpPr>
          <p:spPr>
            <a:xfrm>
              <a:off x="702616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A2CD7A-C9E0-B77D-E8C1-307FF2BBC819}"/>
                </a:ext>
              </a:extLst>
            </p:cNvPr>
            <p:cNvSpPr/>
            <p:nvPr/>
          </p:nvSpPr>
          <p:spPr>
            <a:xfrm>
              <a:off x="718495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548448-2C3F-BCC0-9BF5-BA86F8DC1BFB}"/>
                </a:ext>
              </a:extLst>
            </p:cNvPr>
            <p:cNvSpPr/>
            <p:nvPr/>
          </p:nvSpPr>
          <p:spPr>
            <a:xfrm>
              <a:off x="734374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75D385-300B-9141-4E6C-F6D369CADC17}"/>
                </a:ext>
              </a:extLst>
            </p:cNvPr>
            <p:cNvSpPr/>
            <p:nvPr/>
          </p:nvSpPr>
          <p:spPr>
            <a:xfrm>
              <a:off x="750253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D6CBEA3-7250-43AA-2F85-459F4940E813}"/>
                </a:ext>
              </a:extLst>
            </p:cNvPr>
            <p:cNvSpPr/>
            <p:nvPr/>
          </p:nvSpPr>
          <p:spPr>
            <a:xfrm>
              <a:off x="766132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B3E3AE-2641-DD03-CC89-57461C588A7A}"/>
                </a:ext>
              </a:extLst>
            </p:cNvPr>
            <p:cNvSpPr/>
            <p:nvPr/>
          </p:nvSpPr>
          <p:spPr>
            <a:xfrm>
              <a:off x="782011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873AA-6070-15A0-53A5-B1E88E5D15E2}"/>
                </a:ext>
              </a:extLst>
            </p:cNvPr>
            <p:cNvSpPr/>
            <p:nvPr/>
          </p:nvSpPr>
          <p:spPr>
            <a:xfrm>
              <a:off x="797890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187D3-1878-A25F-A970-677CD8BAFA4D}"/>
                </a:ext>
              </a:extLst>
            </p:cNvPr>
            <p:cNvSpPr/>
            <p:nvPr/>
          </p:nvSpPr>
          <p:spPr>
            <a:xfrm>
              <a:off x="813769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3B5AFC-DD9E-326A-F286-3A98B008C5EA}"/>
                </a:ext>
              </a:extLst>
            </p:cNvPr>
            <p:cNvSpPr/>
            <p:nvPr/>
          </p:nvSpPr>
          <p:spPr>
            <a:xfrm>
              <a:off x="8296483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3F6AF-0896-1DE6-2887-CABE01F8FEB6}"/>
                </a:ext>
              </a:extLst>
            </p:cNvPr>
            <p:cNvSpPr/>
            <p:nvPr/>
          </p:nvSpPr>
          <p:spPr>
            <a:xfrm>
              <a:off x="8455275" y="3162802"/>
              <a:ext cx="91440" cy="914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D37AB-0B15-F33E-3A53-2C8A2B202CF0}"/>
                </a:ext>
              </a:extLst>
            </p:cNvPr>
            <p:cNvSpPr/>
            <p:nvPr/>
          </p:nvSpPr>
          <p:spPr>
            <a:xfrm>
              <a:off x="4243234" y="2934322"/>
              <a:ext cx="4362450" cy="247650"/>
            </a:xfrm>
            <a:prstGeom prst="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E41143-7BE1-C7E4-1154-C98DD0D644A3}"/>
                </a:ext>
              </a:extLst>
            </p:cNvPr>
            <p:cNvCxnSpPr>
              <a:cxnSpLocks/>
            </p:cNvCxnSpPr>
            <p:nvPr/>
          </p:nvCxnSpPr>
          <p:spPr>
            <a:xfrm>
              <a:off x="4283852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8CD1463-9C32-5D9F-88A8-5515C2A3C381}"/>
                </a:ext>
              </a:extLst>
            </p:cNvPr>
            <p:cNvSpPr/>
            <p:nvPr/>
          </p:nvSpPr>
          <p:spPr>
            <a:xfrm>
              <a:off x="434614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7AC3AB12-A15C-BFC8-997E-C6F2A6EF69D6}"/>
                </a:ext>
              </a:extLst>
            </p:cNvPr>
            <p:cNvSpPr/>
            <p:nvPr/>
          </p:nvSpPr>
          <p:spPr>
            <a:xfrm>
              <a:off x="450490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>
              <a:extLst>
                <a:ext uri="{FF2B5EF4-FFF2-40B4-BE49-F238E27FC236}">
                  <a16:creationId xmlns:a16="http://schemas.microsoft.com/office/drawing/2014/main" id="{E94D0B50-D5BA-AE76-B40C-DD0374AB4340}"/>
                </a:ext>
              </a:extLst>
            </p:cNvPr>
            <p:cNvSpPr/>
            <p:nvPr/>
          </p:nvSpPr>
          <p:spPr>
            <a:xfrm>
              <a:off x="466366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>
              <a:extLst>
                <a:ext uri="{FF2B5EF4-FFF2-40B4-BE49-F238E27FC236}">
                  <a16:creationId xmlns:a16="http://schemas.microsoft.com/office/drawing/2014/main" id="{16C4326D-C5C8-A7A4-3F81-416AE2B6BC50}"/>
                </a:ext>
              </a:extLst>
            </p:cNvPr>
            <p:cNvSpPr/>
            <p:nvPr/>
          </p:nvSpPr>
          <p:spPr>
            <a:xfrm>
              <a:off x="482242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2B16E3F-09EE-2EDC-6292-EA9AE1382F22}"/>
                </a:ext>
              </a:extLst>
            </p:cNvPr>
            <p:cNvSpPr/>
            <p:nvPr/>
          </p:nvSpPr>
          <p:spPr>
            <a:xfrm>
              <a:off x="49811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3F3F4820-1053-42C5-7DC7-8751D19A5663}"/>
                </a:ext>
              </a:extLst>
            </p:cNvPr>
            <p:cNvSpPr/>
            <p:nvPr/>
          </p:nvSpPr>
          <p:spPr>
            <a:xfrm>
              <a:off x="513994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01422DC-E296-2027-580E-9F632CBDD090}"/>
                </a:ext>
              </a:extLst>
            </p:cNvPr>
            <p:cNvSpPr/>
            <p:nvPr/>
          </p:nvSpPr>
          <p:spPr>
            <a:xfrm>
              <a:off x="529870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>
              <a:extLst>
                <a:ext uri="{FF2B5EF4-FFF2-40B4-BE49-F238E27FC236}">
                  <a16:creationId xmlns:a16="http://schemas.microsoft.com/office/drawing/2014/main" id="{664D1CC1-13F2-78E4-8F28-47C3EB585C90}"/>
                </a:ext>
              </a:extLst>
            </p:cNvPr>
            <p:cNvSpPr/>
            <p:nvPr/>
          </p:nvSpPr>
          <p:spPr>
            <a:xfrm>
              <a:off x="545746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0A29B66A-F5D9-6A44-FEB9-F47E58E262D9}"/>
                </a:ext>
              </a:extLst>
            </p:cNvPr>
            <p:cNvSpPr/>
            <p:nvPr/>
          </p:nvSpPr>
          <p:spPr>
            <a:xfrm>
              <a:off x="561622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E51075A1-3A42-F1D9-B783-1E846D96E284}"/>
                </a:ext>
              </a:extLst>
            </p:cNvPr>
            <p:cNvSpPr/>
            <p:nvPr/>
          </p:nvSpPr>
          <p:spPr>
            <a:xfrm>
              <a:off x="577497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FB41F8BE-A880-9042-9F0A-C2C51B097D2A}"/>
                </a:ext>
              </a:extLst>
            </p:cNvPr>
            <p:cNvSpPr/>
            <p:nvPr/>
          </p:nvSpPr>
          <p:spPr>
            <a:xfrm>
              <a:off x="593373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C31A95F8-3C1B-CBFF-AD40-7214869384DE}"/>
                </a:ext>
              </a:extLst>
            </p:cNvPr>
            <p:cNvSpPr/>
            <p:nvPr/>
          </p:nvSpPr>
          <p:spPr>
            <a:xfrm>
              <a:off x="609249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838DCE20-E21A-864F-AE5D-6FB02E31D441}"/>
                </a:ext>
              </a:extLst>
            </p:cNvPr>
            <p:cNvSpPr/>
            <p:nvPr/>
          </p:nvSpPr>
          <p:spPr>
            <a:xfrm>
              <a:off x="625125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036B7523-D89C-85A3-B262-2D06CA2ECEA4}"/>
                </a:ext>
              </a:extLst>
            </p:cNvPr>
            <p:cNvSpPr/>
            <p:nvPr/>
          </p:nvSpPr>
          <p:spPr>
            <a:xfrm>
              <a:off x="641001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EA435D6C-70F1-1AA2-E298-54B58FDE07E1}"/>
                </a:ext>
              </a:extLst>
            </p:cNvPr>
            <p:cNvSpPr/>
            <p:nvPr/>
          </p:nvSpPr>
          <p:spPr>
            <a:xfrm>
              <a:off x="656877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>
              <a:extLst>
                <a:ext uri="{FF2B5EF4-FFF2-40B4-BE49-F238E27FC236}">
                  <a16:creationId xmlns:a16="http://schemas.microsoft.com/office/drawing/2014/main" id="{75C1B823-B023-70AE-519D-05E747C1E68E}"/>
                </a:ext>
              </a:extLst>
            </p:cNvPr>
            <p:cNvSpPr/>
            <p:nvPr/>
          </p:nvSpPr>
          <p:spPr>
            <a:xfrm>
              <a:off x="672753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AF99C734-EEFC-60C6-5851-11107DF95DE4}"/>
                </a:ext>
              </a:extLst>
            </p:cNvPr>
            <p:cNvSpPr/>
            <p:nvPr/>
          </p:nvSpPr>
          <p:spPr>
            <a:xfrm>
              <a:off x="6886292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2E228784-4955-6EFA-D978-5D5866389AD7}"/>
                </a:ext>
              </a:extLst>
            </p:cNvPr>
            <p:cNvSpPr/>
            <p:nvPr/>
          </p:nvSpPr>
          <p:spPr>
            <a:xfrm>
              <a:off x="7045051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apezoid 50">
              <a:extLst>
                <a:ext uri="{FF2B5EF4-FFF2-40B4-BE49-F238E27FC236}">
                  <a16:creationId xmlns:a16="http://schemas.microsoft.com/office/drawing/2014/main" id="{E80C2C65-0633-478A-2E5E-FF7C91BFFD14}"/>
                </a:ext>
              </a:extLst>
            </p:cNvPr>
            <p:cNvSpPr/>
            <p:nvPr/>
          </p:nvSpPr>
          <p:spPr>
            <a:xfrm>
              <a:off x="7203810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05FC9622-1532-E25F-2F1B-85D7AF1634E3}"/>
                </a:ext>
              </a:extLst>
            </p:cNvPr>
            <p:cNvSpPr/>
            <p:nvPr/>
          </p:nvSpPr>
          <p:spPr>
            <a:xfrm>
              <a:off x="7362569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FBC528D8-543F-A02E-4CDA-D7F8C7FECAA1}"/>
                </a:ext>
              </a:extLst>
            </p:cNvPr>
            <p:cNvSpPr/>
            <p:nvPr/>
          </p:nvSpPr>
          <p:spPr>
            <a:xfrm>
              <a:off x="7521328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7B4D9C25-EAF2-D6CD-1611-68F3D8F55ED0}"/>
                </a:ext>
              </a:extLst>
            </p:cNvPr>
            <p:cNvSpPr/>
            <p:nvPr/>
          </p:nvSpPr>
          <p:spPr>
            <a:xfrm>
              <a:off x="7680087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0E645B8A-A30F-4F48-227B-53366B2F4447}"/>
                </a:ext>
              </a:extLst>
            </p:cNvPr>
            <p:cNvSpPr/>
            <p:nvPr/>
          </p:nvSpPr>
          <p:spPr>
            <a:xfrm>
              <a:off x="7838846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apezoid 55">
              <a:extLst>
                <a:ext uri="{FF2B5EF4-FFF2-40B4-BE49-F238E27FC236}">
                  <a16:creationId xmlns:a16="http://schemas.microsoft.com/office/drawing/2014/main" id="{82D30989-894C-82E8-3ED8-FE8440ADCF73}"/>
                </a:ext>
              </a:extLst>
            </p:cNvPr>
            <p:cNvSpPr/>
            <p:nvPr/>
          </p:nvSpPr>
          <p:spPr>
            <a:xfrm>
              <a:off x="7997605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0F7EBDA1-3997-EB56-EC02-9E2D40A5DAD5}"/>
                </a:ext>
              </a:extLst>
            </p:cNvPr>
            <p:cNvSpPr/>
            <p:nvPr/>
          </p:nvSpPr>
          <p:spPr>
            <a:xfrm>
              <a:off x="815636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61D65C2D-55DD-FACB-0C4C-7D2486ED969A}"/>
                </a:ext>
              </a:extLst>
            </p:cNvPr>
            <p:cNvSpPr/>
            <p:nvPr/>
          </p:nvSpPr>
          <p:spPr>
            <a:xfrm>
              <a:off x="8315123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6AB8B332-1CFC-571F-22E2-05CF3BCB0F7D}"/>
                </a:ext>
              </a:extLst>
            </p:cNvPr>
            <p:cNvSpPr/>
            <p:nvPr/>
          </p:nvSpPr>
          <p:spPr>
            <a:xfrm>
              <a:off x="8473884" y="3149086"/>
              <a:ext cx="54864" cy="2743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2E6642E-A99E-BA10-D373-7B05FC8F075E}"/>
                </a:ext>
              </a:extLst>
            </p:cNvPr>
            <p:cNvCxnSpPr>
              <a:cxnSpLocks/>
            </p:cNvCxnSpPr>
            <p:nvPr/>
          </p:nvCxnSpPr>
          <p:spPr>
            <a:xfrm>
              <a:off x="4510073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4305CE9-B534-FD8E-76E2-57BA2A7A2561}"/>
                </a:ext>
              </a:extLst>
            </p:cNvPr>
            <p:cNvCxnSpPr>
              <a:cxnSpLocks/>
            </p:cNvCxnSpPr>
            <p:nvPr/>
          </p:nvCxnSpPr>
          <p:spPr>
            <a:xfrm>
              <a:off x="4667235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9C74DD-A23A-2E5F-CA84-541C62F5D7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5972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03A38A-1DB1-02D7-0994-FA7324B6BA0C}"/>
                </a:ext>
              </a:extLst>
            </p:cNvPr>
            <p:cNvCxnSpPr>
              <a:cxnSpLocks/>
            </p:cNvCxnSpPr>
            <p:nvPr/>
          </p:nvCxnSpPr>
          <p:spPr>
            <a:xfrm>
              <a:off x="507672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EA1CE95-01C9-138C-2DA4-8EEFFEA06C58}"/>
                </a:ext>
              </a:extLst>
            </p:cNvPr>
            <p:cNvCxnSpPr>
              <a:cxnSpLocks/>
            </p:cNvCxnSpPr>
            <p:nvPr/>
          </p:nvCxnSpPr>
          <p:spPr>
            <a:xfrm>
              <a:off x="5298702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1CAFB31-7387-689D-335B-275AFC034FB1}"/>
                </a:ext>
              </a:extLst>
            </p:cNvPr>
            <p:cNvCxnSpPr>
              <a:cxnSpLocks/>
            </p:cNvCxnSpPr>
            <p:nvPr/>
          </p:nvCxnSpPr>
          <p:spPr>
            <a:xfrm>
              <a:off x="5774979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6B013F1-0B6C-99D9-85C1-D5F022ECA1C5}"/>
                </a:ext>
              </a:extLst>
            </p:cNvPr>
            <p:cNvCxnSpPr>
              <a:cxnSpLocks/>
            </p:cNvCxnSpPr>
            <p:nvPr/>
          </p:nvCxnSpPr>
          <p:spPr>
            <a:xfrm>
              <a:off x="593572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E78F5E-CAA4-A125-A378-7AAD25D43A05}"/>
                </a:ext>
              </a:extLst>
            </p:cNvPr>
            <p:cNvCxnSpPr>
              <a:cxnSpLocks/>
            </p:cNvCxnSpPr>
            <p:nvPr/>
          </p:nvCxnSpPr>
          <p:spPr>
            <a:xfrm>
              <a:off x="6094560" y="3141823"/>
              <a:ext cx="6400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545900-B863-5C1A-C491-FA60407DC6F0}"/>
                </a:ext>
              </a:extLst>
            </p:cNvPr>
            <p:cNvCxnSpPr>
              <a:cxnSpLocks/>
            </p:cNvCxnSpPr>
            <p:nvPr/>
          </p:nvCxnSpPr>
          <p:spPr>
            <a:xfrm>
              <a:off x="6196957" y="3141823"/>
              <a:ext cx="109728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59434DC-3975-A70C-1143-76A34589BA61}"/>
                </a:ext>
              </a:extLst>
            </p:cNvPr>
            <p:cNvCxnSpPr>
              <a:cxnSpLocks/>
            </p:cNvCxnSpPr>
            <p:nvPr/>
          </p:nvCxnSpPr>
          <p:spPr>
            <a:xfrm>
              <a:off x="6570812" y="3141823"/>
              <a:ext cx="21031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9A9174-D09A-CBD4-9D3E-7A7CE7E940A6}"/>
                </a:ext>
              </a:extLst>
            </p:cNvPr>
            <p:cNvCxnSpPr>
              <a:cxnSpLocks/>
            </p:cNvCxnSpPr>
            <p:nvPr/>
          </p:nvCxnSpPr>
          <p:spPr>
            <a:xfrm>
              <a:off x="6417117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82B49B7-3FAD-1ECD-F8EB-F987E338BD1C}"/>
                </a:ext>
              </a:extLst>
            </p:cNvPr>
            <p:cNvCxnSpPr>
              <a:cxnSpLocks/>
            </p:cNvCxnSpPr>
            <p:nvPr/>
          </p:nvCxnSpPr>
          <p:spPr>
            <a:xfrm>
              <a:off x="681837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4F72CFE-7FAF-69A6-E004-028602C3C3B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259" y="3141823"/>
              <a:ext cx="36576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01F0B0-7650-9B2B-7873-F809E4EED25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48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319BB1-6401-869E-B840-8FCDC4F3AA56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34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3647C1-ECFB-15BD-5DE4-5979C6779646}"/>
                </a:ext>
              </a:extLst>
            </p:cNvPr>
            <p:cNvCxnSpPr>
              <a:cxnSpLocks/>
            </p:cNvCxnSpPr>
            <p:nvPr/>
          </p:nvCxnSpPr>
          <p:spPr>
            <a:xfrm>
              <a:off x="8468360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5DAA92D-8808-804E-5952-85AAE46E73F2}"/>
                </a:ext>
              </a:extLst>
            </p:cNvPr>
            <p:cNvCxnSpPr>
              <a:cxnSpLocks/>
            </p:cNvCxnSpPr>
            <p:nvPr/>
          </p:nvCxnSpPr>
          <p:spPr>
            <a:xfrm>
              <a:off x="7836465" y="3141823"/>
              <a:ext cx="2286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BADBA8-2F06-F08C-6E03-F019293D19E2}"/>
                </a:ext>
              </a:extLst>
            </p:cNvPr>
            <p:cNvCxnSpPr>
              <a:cxnSpLocks/>
            </p:cNvCxnSpPr>
            <p:nvPr/>
          </p:nvCxnSpPr>
          <p:spPr>
            <a:xfrm>
              <a:off x="809950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E1C4B3-035F-3004-6A2E-BCAAA9369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10551" y="3141823"/>
              <a:ext cx="11887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B4D2CBA-2D86-DA59-7C9C-C9315B4109ED}"/>
                </a:ext>
              </a:extLst>
            </p:cNvPr>
            <p:cNvSpPr/>
            <p:nvPr/>
          </p:nvSpPr>
          <p:spPr>
            <a:xfrm>
              <a:off x="4243234" y="2931819"/>
              <a:ext cx="4362450" cy="247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8810699-A6E3-0AA8-A05E-7A6BC17B02D2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AFFFE72-1D48-1737-A3F9-EDDFA41B6712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E9EDBD0-932D-CD4D-CC99-A1ED533D8C0E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A7EA0-64BB-FA72-7D8D-FA015DD9A4E3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DB8B7F-762E-8530-9220-D4DE525D8F48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64930E4-438C-AAB6-2046-7E5541C0B28C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3CA0B2D-E381-4E9A-A9D4-DF03067E345F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9BEC30D-7AFC-BCDB-8110-550714461497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CDF3D2-15C0-9A0F-C9D0-DBFBEBA00196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6967C-2AE0-F5E6-B758-A5CBFDB9E3EC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BE74F20-EB6C-D6D4-2FE3-B532CFEAB55E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6660D9-9E66-0121-0D6A-0D2995958436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EFE817-9A51-FDEF-2025-05A32E6BF126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45EA7E9-B48C-7AB2-CFE6-E780006C3FA4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102603F-72E5-C2D8-B961-4375674E1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26AD03-AC96-4FC1-9A8D-4F0D2A6D64D8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A317FFB-339A-E13C-6A24-33668593100B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ECFA40D-1EC0-0CEE-706A-937868772DFE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437F6C-EA85-3D42-C3E3-BC2781A046E1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0C215F7-A0D4-234D-2B77-99BE8EEA93E9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8B09586-56B5-3371-A9E1-750381DB9FEA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230C27F-1F17-9C18-2EA3-9689CC91FA2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843554-C3AF-E7F8-2E4B-A65037ED297F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1AE4A4-6CD7-7C44-FF79-EEF134D4A972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6FDAE91-4B0E-A105-B5A9-2B8A8B6740A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E8CA657-8C5B-CC13-DAE0-AA53F65432C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DD40960-CBF4-6155-FB27-64D97328CA8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C369731-81FF-2171-B291-1F6AA6486E5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2DA3DA-0808-6A12-F56E-F8A00423E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DA74AE-ACD4-B6A1-D418-46BACF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7EDBF2F-5654-2027-3C4A-37368A997E84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6605BE3-2300-E12C-FCE5-E1CC2F005711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5D72FE-4FEA-DD5D-0757-691CC957800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3CA52F3-1CEA-43A7-E51A-AA7AF535815D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F10AB5-5936-FE10-DF15-CEB8BF230229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3307A0F-80D9-6DC8-1F8D-F6D936615E3B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156109-2FFB-1B61-AE77-E7D223549A7B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8FC6A64-E170-E77C-09A2-5DBC2DAF9C10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51EEE1B-305A-EC78-8A82-38831392C891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647CBAF-412D-A6B2-BF72-C70D676C9F86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1DAB769-469D-0661-6890-08B6D347A46A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5BDDAF2-7874-2C58-A263-2C6DB16371B1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887809F-6435-63D9-AC52-E56CE7050BBF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B202F4-9080-D914-6622-176614A42B3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A345947-50A4-B06A-4D5C-226382AB7CF7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E2A3410-8C96-AD1E-8D7A-05702583F20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3B5A2F9-C67D-D9EC-5419-5AAFFB7438E7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E3D8A0-4AB2-31DD-D227-4BA32E7C99DD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D7DD045-1BBC-79A0-7A96-AB7D48DC9AFF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6C0614-B944-443A-F6A4-2F64F187FA79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AA96C6E-C88D-C35C-ACD7-3D498D041AC8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6B9A2F4-207D-BD8A-1E08-2C0C8A96AB17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D482106-20B9-8C70-F93A-31336B226615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0ECF319-8D63-9B09-2E72-2D3E1A94CF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AC5AEA4-E263-609A-31CD-E703AFE2460A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31ECCB-D25D-23DD-E8B0-10D808BBFCEC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F6C726-429B-DBB7-D56C-2B22A872C92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2698CE5-F937-6C7E-439B-832EBCF9B1D0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575B2A7-DB2A-3C2F-1337-3E4DFE5ED4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7153E79-EB3E-7825-63BE-969FC54C895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1A65468-C92D-0F06-42A0-7F4ADC85E5D3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BE04922-9FB2-0514-BCB2-8623B6EC823C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4F05E2A-4FE1-A7B3-F0E5-AE10B528F986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CA7289-7EBF-5275-0021-E19D9115C943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6CCEBD1-57BD-7681-0CF3-5C5F3357A02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99E0A3-6266-2BF5-37B8-AD46F6F939F1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66AB1DB-7CA6-F76F-FF71-52AF688E3B50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5E7D380-6C22-B1A3-5D51-065020BEE8BF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7E5DE75-F206-1696-05A6-4126C04BCC32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F1FD534-0869-080F-5E7E-C58F9FFE879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1D93619-495A-E7A8-A8C4-A3D6C2A7886D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238324D-0FB7-A748-6B66-E44F1B688777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29C8A2-2358-0BCB-D2C1-93B5BDADC32D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85B7E97-A470-6743-EC66-DD5CD96F1435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A90311E-A1FF-5260-8111-23927807A576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79821A4-303A-7160-2FB7-7F82C9DD7FDB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03B1D2A-4894-63A8-FE71-055C90B7CF03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8F5B62F-BF7C-1583-C77F-4DEF5D9A30E9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81E63B-0C85-BFD7-3E95-D56E82F8C8F7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88899C8-8F33-8167-7F64-CE70DB649327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EB45F75-768C-D613-62AF-E2D228C32E8A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6B74F39-0C83-E061-D250-14DCE2380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673A7F1-E80B-D71B-2978-3A4052EE07E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0A7EA71-8047-5071-F879-BC35D6937866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6B6AC53-9C00-511A-B346-87CDAC90B0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1BC517-395F-E8F5-69E3-F5D791DC009F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28B211D-C348-103F-2D3E-E13F40DA0C34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7940F2-EE35-E2D0-C996-BC7EAAB3FC24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6D4CD88-5816-FD38-248E-122D85657EEC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8FE2C1B-D917-CCAF-1530-C7883947FE4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99BADF1-1DEC-A31E-216A-755FAAB9704D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02A5966-7E02-1600-801A-8A425F8510C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1929F1F-9AC8-5749-E47F-E42922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FF74E9E-EA98-788B-DDE8-46D1496AD095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30EF0C7-38F7-C5BA-F694-B664D362F596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3F5E9DD-6DA3-9E83-E54C-715B6AB79B1F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0AA269-B144-A662-4EB2-BF60CB2DF79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0ED751-2E6E-03A2-DA21-15189122CA2C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EFB40D0-648D-5DCE-F1A8-EEAC1F45C6EF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41DDE42-F3D9-83CC-0E74-2369D7679DB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4B1549B-F3C6-17C4-92C9-8124F88144D4}"/>
                </a:ext>
              </a:extLst>
            </p:cNvPr>
            <p:cNvSpPr txBox="1"/>
            <p:nvPr/>
          </p:nvSpPr>
          <p:spPr>
            <a:xfrm>
              <a:off x="8903897" y="2714352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525834-12B9-0C92-4D8A-FABACAE9E58B}"/>
                </a:ext>
              </a:extLst>
            </p:cNvPr>
            <p:cNvSpPr/>
            <p:nvPr/>
          </p:nvSpPr>
          <p:spPr>
            <a:xfrm>
              <a:off x="2781469" y="4269962"/>
              <a:ext cx="7317453" cy="1648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07FF701-CD82-9FD2-53B5-2B44614AC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9841" y="3141508"/>
              <a:ext cx="470181" cy="4373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00C6D24-CCF2-468F-B73B-C5FEB1FF8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7796" y="3112933"/>
              <a:ext cx="473176" cy="44397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0B693E9-58E9-BAC3-6E1F-BB19F325581F}"/>
                </a:ext>
              </a:extLst>
            </p:cNvPr>
            <p:cNvSpPr txBox="1"/>
            <p:nvPr/>
          </p:nvSpPr>
          <p:spPr>
            <a:xfrm>
              <a:off x="2858912" y="257387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6C64B1-7237-A8E0-BB61-09A2E4AB61E1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89095"/>
              <a:ext cx="843757" cy="21925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66E5F92-A57A-461C-AC35-A51A54F39932}"/>
                </a:ext>
              </a:extLst>
            </p:cNvPr>
            <p:cNvCxnSpPr>
              <a:cxnSpLocks/>
            </p:cNvCxnSpPr>
            <p:nvPr/>
          </p:nvCxnSpPr>
          <p:spPr>
            <a:xfrm>
              <a:off x="3488859" y="2870045"/>
              <a:ext cx="837874" cy="204737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462AB44-00FA-1D1C-2F17-5D75DF563038}"/>
                </a:ext>
              </a:extLst>
            </p:cNvPr>
            <p:cNvSpPr txBox="1"/>
            <p:nvPr/>
          </p:nvSpPr>
          <p:spPr>
            <a:xfrm>
              <a:off x="10610535" y="2976960"/>
              <a:ext cx="3310556" cy="172354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US" sz="2800" b="1"/>
                <a:t>Single pin-swap zone along base of package (yellow) contains terminals of all nets.</a:t>
              </a: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40FF155-F465-7E27-2707-0117081A10FC}"/>
                </a:ext>
              </a:extLst>
            </p:cNvPr>
            <p:cNvSpPr/>
            <p:nvPr/>
          </p:nvSpPr>
          <p:spPr>
            <a:xfrm rot="9426515" flipH="1">
              <a:off x="9674009" y="4168414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04921AE-5791-D255-473C-F50AF3EEBAF2}"/>
                </a:ext>
              </a:extLst>
            </p:cNvPr>
            <p:cNvSpPr/>
            <p:nvPr/>
          </p:nvSpPr>
          <p:spPr>
            <a:xfrm rot="9426515" flipH="1">
              <a:off x="9650169" y="4179295"/>
              <a:ext cx="849461" cy="569795"/>
            </a:xfrm>
            <a:custGeom>
              <a:avLst/>
              <a:gdLst>
                <a:gd name="connsiteX0" fmla="*/ 4241800 w 4241800"/>
                <a:gd name="connsiteY0" fmla="*/ 0 h 2387600"/>
                <a:gd name="connsiteX1" fmla="*/ 3530600 w 4241800"/>
                <a:gd name="connsiteY1" fmla="*/ 12700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465 h 2388065"/>
                <a:gd name="connsiteX1" fmla="*/ 3413423 w 4241800"/>
                <a:gd name="connsiteY1" fmla="*/ 1331 h 2388065"/>
                <a:gd name="connsiteX2" fmla="*/ 1955800 w 4241800"/>
                <a:gd name="connsiteY2" fmla="*/ 114765 h 2388065"/>
                <a:gd name="connsiteX3" fmla="*/ 977900 w 4241800"/>
                <a:gd name="connsiteY3" fmla="*/ 724365 h 2388065"/>
                <a:gd name="connsiteX4" fmla="*/ 0 w 4241800"/>
                <a:gd name="connsiteY4" fmla="*/ 2388065 h 2388065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  <a:gd name="connsiteX0" fmla="*/ 4241800 w 4241800"/>
                <a:gd name="connsiteY0" fmla="*/ 0 h 2387600"/>
                <a:gd name="connsiteX1" fmla="*/ 3397800 w 4241800"/>
                <a:gd name="connsiteY1" fmla="*/ 6783 h 2387600"/>
                <a:gd name="connsiteX2" fmla="*/ 1955800 w 4241800"/>
                <a:gd name="connsiteY2" fmla="*/ 114300 h 2387600"/>
                <a:gd name="connsiteX3" fmla="*/ 977900 w 4241800"/>
                <a:gd name="connsiteY3" fmla="*/ 723900 h 2387600"/>
                <a:gd name="connsiteX4" fmla="*/ 0 w 4241800"/>
                <a:gd name="connsiteY4" fmla="*/ 2387600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800" h="2387600">
                  <a:moveTo>
                    <a:pt x="4241800" y="0"/>
                  </a:moveTo>
                  <a:lnTo>
                    <a:pt x="3397800" y="6783"/>
                  </a:lnTo>
                  <a:cubicBezTo>
                    <a:pt x="3024612" y="13998"/>
                    <a:pt x="2359117" y="-5219"/>
                    <a:pt x="1955800" y="114300"/>
                  </a:cubicBezTo>
                  <a:cubicBezTo>
                    <a:pt x="1552483" y="233819"/>
                    <a:pt x="1303867" y="345017"/>
                    <a:pt x="977900" y="723900"/>
                  </a:cubicBezTo>
                  <a:cubicBezTo>
                    <a:pt x="651933" y="1102783"/>
                    <a:pt x="325966" y="1745191"/>
                    <a:pt x="0" y="2387600"/>
                  </a:cubicBezTo>
                </a:path>
              </a:pathLst>
            </a:cu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E20E2EBF-672A-86CD-5098-A79D6AF22915}"/>
              </a:ext>
            </a:extLst>
          </p:cNvPr>
          <p:cNvGrpSpPr/>
          <p:nvPr/>
        </p:nvGrpSpPr>
        <p:grpSpPr>
          <a:xfrm>
            <a:off x="-5730" y="2145816"/>
            <a:ext cx="12210644" cy="5119411"/>
            <a:chOff x="-5730" y="1586256"/>
            <a:chExt cx="12210644" cy="511941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130845C-99B8-D8AC-2648-668C92E3BD81}"/>
                </a:ext>
              </a:extLst>
            </p:cNvPr>
            <p:cNvGrpSpPr/>
            <p:nvPr/>
          </p:nvGrpSpPr>
          <p:grpSpPr>
            <a:xfrm>
              <a:off x="4243234" y="2931819"/>
              <a:ext cx="4362450" cy="322423"/>
              <a:chOff x="4243234" y="1726994"/>
              <a:chExt cx="4362450" cy="322423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54F225E-312C-5876-6619-811D45CDEE22}"/>
                  </a:ext>
                </a:extLst>
              </p:cNvPr>
              <p:cNvSpPr/>
              <p:nvPr/>
            </p:nvSpPr>
            <p:spPr>
              <a:xfrm>
                <a:off x="43267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D100804-EC07-E7E4-8419-04DE8B0E582A}"/>
                  </a:ext>
                </a:extLst>
              </p:cNvPr>
              <p:cNvSpPr/>
              <p:nvPr/>
            </p:nvSpPr>
            <p:spPr>
              <a:xfrm>
                <a:off x="44855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0D6916-56E0-9A5A-BBD2-11B952BE9A67}"/>
                  </a:ext>
                </a:extLst>
              </p:cNvPr>
              <p:cNvSpPr/>
              <p:nvPr/>
            </p:nvSpPr>
            <p:spPr>
              <a:xfrm>
                <a:off x="46443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134E8F7-BEB5-7890-0B98-F0726A157799}"/>
                  </a:ext>
                </a:extLst>
              </p:cNvPr>
              <p:cNvSpPr/>
              <p:nvPr/>
            </p:nvSpPr>
            <p:spPr>
              <a:xfrm>
                <a:off x="48031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B4C3E955-2060-0F46-A059-118563525711}"/>
                  </a:ext>
                </a:extLst>
              </p:cNvPr>
              <p:cNvSpPr/>
              <p:nvPr/>
            </p:nvSpPr>
            <p:spPr>
              <a:xfrm>
                <a:off x="49618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19706AB-5772-316B-4880-FBA8E37168FA}"/>
                  </a:ext>
                </a:extLst>
              </p:cNvPr>
              <p:cNvSpPr/>
              <p:nvPr/>
            </p:nvSpPr>
            <p:spPr>
              <a:xfrm>
                <a:off x="51206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6A4ADDD5-3848-51E8-4A42-E57364AA6BF0}"/>
                  </a:ext>
                </a:extLst>
              </p:cNvPr>
              <p:cNvSpPr/>
              <p:nvPr/>
            </p:nvSpPr>
            <p:spPr>
              <a:xfrm>
                <a:off x="52794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71EB0D53-47AD-6981-51A8-3B0558CF56EB}"/>
                  </a:ext>
                </a:extLst>
              </p:cNvPr>
              <p:cNvSpPr/>
              <p:nvPr/>
            </p:nvSpPr>
            <p:spPr>
              <a:xfrm>
                <a:off x="54382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06E6B56B-0D1C-3BCF-FB4B-F2A11AB29691}"/>
                  </a:ext>
                </a:extLst>
              </p:cNvPr>
              <p:cNvSpPr/>
              <p:nvPr/>
            </p:nvSpPr>
            <p:spPr>
              <a:xfrm>
                <a:off x="55970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EDBD3DE-0155-85F5-4B1B-FDA8585A3C1A}"/>
                  </a:ext>
                </a:extLst>
              </p:cNvPr>
              <p:cNvSpPr/>
              <p:nvPr/>
            </p:nvSpPr>
            <p:spPr>
              <a:xfrm>
                <a:off x="57558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0C0B12A-CB36-6518-779B-FC226424857D}"/>
                  </a:ext>
                </a:extLst>
              </p:cNvPr>
              <p:cNvSpPr/>
              <p:nvPr/>
            </p:nvSpPr>
            <p:spPr>
              <a:xfrm>
                <a:off x="59146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AEFBAF6C-E504-DEFF-F989-6A27EFEB0742}"/>
                  </a:ext>
                </a:extLst>
              </p:cNvPr>
              <p:cNvSpPr/>
              <p:nvPr/>
            </p:nvSpPr>
            <p:spPr>
              <a:xfrm>
                <a:off x="60734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79085E1-486B-F7F4-238A-1498C95F88D7}"/>
                  </a:ext>
                </a:extLst>
              </p:cNvPr>
              <p:cNvSpPr/>
              <p:nvPr/>
            </p:nvSpPr>
            <p:spPr>
              <a:xfrm>
                <a:off x="62322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3A260F7-24E2-D0F0-ABBD-B89BF4672C77}"/>
                  </a:ext>
                </a:extLst>
              </p:cNvPr>
              <p:cNvSpPr/>
              <p:nvPr/>
            </p:nvSpPr>
            <p:spPr>
              <a:xfrm>
                <a:off x="63910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5BBD85E-E651-CF1C-2A6E-41C37C718C68}"/>
                  </a:ext>
                </a:extLst>
              </p:cNvPr>
              <p:cNvSpPr/>
              <p:nvPr/>
            </p:nvSpPr>
            <p:spPr>
              <a:xfrm>
                <a:off x="65497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2B4AF78-C3CA-9BD9-5FBD-377940F62F20}"/>
                  </a:ext>
                </a:extLst>
              </p:cNvPr>
              <p:cNvSpPr/>
              <p:nvPr/>
            </p:nvSpPr>
            <p:spPr>
              <a:xfrm>
                <a:off x="67085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F79A429-A65A-410D-41EF-404C6787D663}"/>
                  </a:ext>
                </a:extLst>
              </p:cNvPr>
              <p:cNvSpPr/>
              <p:nvPr/>
            </p:nvSpPr>
            <p:spPr>
              <a:xfrm>
                <a:off x="686737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0D1540D-643C-D98B-1C76-5501E9D28E8A}"/>
                  </a:ext>
                </a:extLst>
              </p:cNvPr>
              <p:cNvSpPr/>
              <p:nvPr/>
            </p:nvSpPr>
            <p:spPr>
              <a:xfrm>
                <a:off x="702616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D4B3F17-56E8-8819-7A46-F9757B2F17B9}"/>
                  </a:ext>
                </a:extLst>
              </p:cNvPr>
              <p:cNvSpPr/>
              <p:nvPr/>
            </p:nvSpPr>
            <p:spPr>
              <a:xfrm>
                <a:off x="718495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DED0DD6-F94F-DA01-7017-C585472A96DA}"/>
                  </a:ext>
                </a:extLst>
              </p:cNvPr>
              <p:cNvSpPr/>
              <p:nvPr/>
            </p:nvSpPr>
            <p:spPr>
              <a:xfrm>
                <a:off x="734374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60339278-D61F-32F2-3554-9805E6B03D0F}"/>
                  </a:ext>
                </a:extLst>
              </p:cNvPr>
              <p:cNvSpPr/>
              <p:nvPr/>
            </p:nvSpPr>
            <p:spPr>
              <a:xfrm>
                <a:off x="750253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8796EB58-C225-1778-8E20-C3A291708BE6}"/>
                  </a:ext>
                </a:extLst>
              </p:cNvPr>
              <p:cNvSpPr/>
              <p:nvPr/>
            </p:nvSpPr>
            <p:spPr>
              <a:xfrm>
                <a:off x="766132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BE218CC-B52A-62DD-DE83-7D102B3D2855}"/>
                  </a:ext>
                </a:extLst>
              </p:cNvPr>
              <p:cNvSpPr/>
              <p:nvPr/>
            </p:nvSpPr>
            <p:spPr>
              <a:xfrm>
                <a:off x="782011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F891833-9063-0FF9-6237-B0A28422E95F}"/>
                  </a:ext>
                </a:extLst>
              </p:cNvPr>
              <p:cNvSpPr/>
              <p:nvPr/>
            </p:nvSpPr>
            <p:spPr>
              <a:xfrm>
                <a:off x="797890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457273C-EC31-1488-F623-A62517A4F1DA}"/>
                  </a:ext>
                </a:extLst>
              </p:cNvPr>
              <p:cNvSpPr/>
              <p:nvPr/>
            </p:nvSpPr>
            <p:spPr>
              <a:xfrm>
                <a:off x="813769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A40BF34-05CB-CFC9-1BCB-850334900BCE}"/>
                  </a:ext>
                </a:extLst>
              </p:cNvPr>
              <p:cNvSpPr/>
              <p:nvPr/>
            </p:nvSpPr>
            <p:spPr>
              <a:xfrm>
                <a:off x="8296483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F3CAA-1EFB-41ED-EF96-2EAB63A43E96}"/>
                  </a:ext>
                </a:extLst>
              </p:cNvPr>
              <p:cNvSpPr/>
              <p:nvPr/>
            </p:nvSpPr>
            <p:spPr>
              <a:xfrm>
                <a:off x="8455275" y="1957977"/>
                <a:ext cx="91440" cy="9144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29B7B23-F9EA-F527-E5D3-E74D3D79FBBB}"/>
                  </a:ext>
                </a:extLst>
              </p:cNvPr>
              <p:cNvSpPr/>
              <p:nvPr/>
            </p:nvSpPr>
            <p:spPr>
              <a:xfrm>
                <a:off x="4243234" y="1729497"/>
                <a:ext cx="4362450" cy="247650"/>
              </a:xfrm>
              <a:prstGeom prst="rect">
                <a:avLst/>
              </a:prstGeom>
              <a:solidFill>
                <a:schemeClr val="bg2"/>
              </a:solidFill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1F9BC09-F20E-17D1-5BE3-559DD15D9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3852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rapezoid 221">
                <a:extLst>
                  <a:ext uri="{FF2B5EF4-FFF2-40B4-BE49-F238E27FC236}">
                    <a16:creationId xmlns:a16="http://schemas.microsoft.com/office/drawing/2014/main" id="{F60C40AA-99E1-B170-6F63-CAEB65A41A7E}"/>
                  </a:ext>
                </a:extLst>
              </p:cNvPr>
              <p:cNvSpPr/>
              <p:nvPr/>
            </p:nvSpPr>
            <p:spPr>
              <a:xfrm>
                <a:off x="434614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apezoid 222">
                <a:extLst>
                  <a:ext uri="{FF2B5EF4-FFF2-40B4-BE49-F238E27FC236}">
                    <a16:creationId xmlns:a16="http://schemas.microsoft.com/office/drawing/2014/main" id="{53972D43-964D-40D9-F720-E230246B805D}"/>
                  </a:ext>
                </a:extLst>
              </p:cNvPr>
              <p:cNvSpPr/>
              <p:nvPr/>
            </p:nvSpPr>
            <p:spPr>
              <a:xfrm>
                <a:off x="450490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apezoid 223">
                <a:extLst>
                  <a:ext uri="{FF2B5EF4-FFF2-40B4-BE49-F238E27FC236}">
                    <a16:creationId xmlns:a16="http://schemas.microsoft.com/office/drawing/2014/main" id="{F48AFE67-F679-E153-8E79-EB3B15F66539}"/>
                  </a:ext>
                </a:extLst>
              </p:cNvPr>
              <p:cNvSpPr/>
              <p:nvPr/>
            </p:nvSpPr>
            <p:spPr>
              <a:xfrm>
                <a:off x="466366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apezoid 224">
                <a:extLst>
                  <a:ext uri="{FF2B5EF4-FFF2-40B4-BE49-F238E27FC236}">
                    <a16:creationId xmlns:a16="http://schemas.microsoft.com/office/drawing/2014/main" id="{C5C2B9EB-7674-7CF1-4B4F-1A524048E3AA}"/>
                  </a:ext>
                </a:extLst>
              </p:cNvPr>
              <p:cNvSpPr/>
              <p:nvPr/>
            </p:nvSpPr>
            <p:spPr>
              <a:xfrm>
                <a:off x="482242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apezoid 225">
                <a:extLst>
                  <a:ext uri="{FF2B5EF4-FFF2-40B4-BE49-F238E27FC236}">
                    <a16:creationId xmlns:a16="http://schemas.microsoft.com/office/drawing/2014/main" id="{C233EE52-7BDC-8155-2F84-3731673DA6B8}"/>
                  </a:ext>
                </a:extLst>
              </p:cNvPr>
              <p:cNvSpPr/>
              <p:nvPr/>
            </p:nvSpPr>
            <p:spPr>
              <a:xfrm>
                <a:off x="49811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apezoid 226">
                <a:extLst>
                  <a:ext uri="{FF2B5EF4-FFF2-40B4-BE49-F238E27FC236}">
                    <a16:creationId xmlns:a16="http://schemas.microsoft.com/office/drawing/2014/main" id="{B0AF7E7D-9D33-4CC3-B444-0E66EF5CB6D6}"/>
                  </a:ext>
                </a:extLst>
              </p:cNvPr>
              <p:cNvSpPr/>
              <p:nvPr/>
            </p:nvSpPr>
            <p:spPr>
              <a:xfrm>
                <a:off x="513994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apezoid 227">
                <a:extLst>
                  <a:ext uri="{FF2B5EF4-FFF2-40B4-BE49-F238E27FC236}">
                    <a16:creationId xmlns:a16="http://schemas.microsoft.com/office/drawing/2014/main" id="{30C5E3C1-887B-018C-A17C-BD2383E87323}"/>
                  </a:ext>
                </a:extLst>
              </p:cNvPr>
              <p:cNvSpPr/>
              <p:nvPr/>
            </p:nvSpPr>
            <p:spPr>
              <a:xfrm>
                <a:off x="529870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Trapezoid 228">
                <a:extLst>
                  <a:ext uri="{FF2B5EF4-FFF2-40B4-BE49-F238E27FC236}">
                    <a16:creationId xmlns:a16="http://schemas.microsoft.com/office/drawing/2014/main" id="{64393A5D-F0C6-9281-6246-8F7697B374C2}"/>
                  </a:ext>
                </a:extLst>
              </p:cNvPr>
              <p:cNvSpPr/>
              <p:nvPr/>
            </p:nvSpPr>
            <p:spPr>
              <a:xfrm>
                <a:off x="545746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apezoid 229">
                <a:extLst>
                  <a:ext uri="{FF2B5EF4-FFF2-40B4-BE49-F238E27FC236}">
                    <a16:creationId xmlns:a16="http://schemas.microsoft.com/office/drawing/2014/main" id="{BCEB0932-425D-67BE-7725-64167C2FEA45}"/>
                  </a:ext>
                </a:extLst>
              </p:cNvPr>
              <p:cNvSpPr/>
              <p:nvPr/>
            </p:nvSpPr>
            <p:spPr>
              <a:xfrm>
                <a:off x="561622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apezoid 230">
                <a:extLst>
                  <a:ext uri="{FF2B5EF4-FFF2-40B4-BE49-F238E27FC236}">
                    <a16:creationId xmlns:a16="http://schemas.microsoft.com/office/drawing/2014/main" id="{45FD131A-34E1-5E6C-A8A8-F91A7E24D1C1}"/>
                  </a:ext>
                </a:extLst>
              </p:cNvPr>
              <p:cNvSpPr/>
              <p:nvPr/>
            </p:nvSpPr>
            <p:spPr>
              <a:xfrm>
                <a:off x="577497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apezoid 231">
                <a:extLst>
                  <a:ext uri="{FF2B5EF4-FFF2-40B4-BE49-F238E27FC236}">
                    <a16:creationId xmlns:a16="http://schemas.microsoft.com/office/drawing/2014/main" id="{B01F7DEF-DC53-E34F-5EB6-C821701378D2}"/>
                  </a:ext>
                </a:extLst>
              </p:cNvPr>
              <p:cNvSpPr/>
              <p:nvPr/>
            </p:nvSpPr>
            <p:spPr>
              <a:xfrm>
                <a:off x="593373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apezoid 232">
                <a:extLst>
                  <a:ext uri="{FF2B5EF4-FFF2-40B4-BE49-F238E27FC236}">
                    <a16:creationId xmlns:a16="http://schemas.microsoft.com/office/drawing/2014/main" id="{8300DC80-E513-9F82-1677-00301F80EE20}"/>
                  </a:ext>
                </a:extLst>
              </p:cNvPr>
              <p:cNvSpPr/>
              <p:nvPr/>
            </p:nvSpPr>
            <p:spPr>
              <a:xfrm>
                <a:off x="609249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apezoid 233">
                <a:extLst>
                  <a:ext uri="{FF2B5EF4-FFF2-40B4-BE49-F238E27FC236}">
                    <a16:creationId xmlns:a16="http://schemas.microsoft.com/office/drawing/2014/main" id="{C97D9F4D-C6C1-ACB7-FF1C-5DD6A7699911}"/>
                  </a:ext>
                </a:extLst>
              </p:cNvPr>
              <p:cNvSpPr/>
              <p:nvPr/>
            </p:nvSpPr>
            <p:spPr>
              <a:xfrm>
                <a:off x="625125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apezoid 234">
                <a:extLst>
                  <a:ext uri="{FF2B5EF4-FFF2-40B4-BE49-F238E27FC236}">
                    <a16:creationId xmlns:a16="http://schemas.microsoft.com/office/drawing/2014/main" id="{D5FF7596-8CC4-0202-10BB-F98CE23AF674}"/>
                  </a:ext>
                </a:extLst>
              </p:cNvPr>
              <p:cNvSpPr/>
              <p:nvPr/>
            </p:nvSpPr>
            <p:spPr>
              <a:xfrm>
                <a:off x="641001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apezoid 235">
                <a:extLst>
                  <a:ext uri="{FF2B5EF4-FFF2-40B4-BE49-F238E27FC236}">
                    <a16:creationId xmlns:a16="http://schemas.microsoft.com/office/drawing/2014/main" id="{EA80973F-4D76-4E9A-9500-9EC897A6B9D3}"/>
                  </a:ext>
                </a:extLst>
              </p:cNvPr>
              <p:cNvSpPr/>
              <p:nvPr/>
            </p:nvSpPr>
            <p:spPr>
              <a:xfrm>
                <a:off x="656877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apezoid 236">
                <a:extLst>
                  <a:ext uri="{FF2B5EF4-FFF2-40B4-BE49-F238E27FC236}">
                    <a16:creationId xmlns:a16="http://schemas.microsoft.com/office/drawing/2014/main" id="{4EE67D29-6C22-7B5B-57DD-65030B6C07E3}"/>
                  </a:ext>
                </a:extLst>
              </p:cNvPr>
              <p:cNvSpPr/>
              <p:nvPr/>
            </p:nvSpPr>
            <p:spPr>
              <a:xfrm>
                <a:off x="672753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apezoid 237">
                <a:extLst>
                  <a:ext uri="{FF2B5EF4-FFF2-40B4-BE49-F238E27FC236}">
                    <a16:creationId xmlns:a16="http://schemas.microsoft.com/office/drawing/2014/main" id="{47CF10A3-B123-D418-DF3B-9D88B5DC2290}"/>
                  </a:ext>
                </a:extLst>
              </p:cNvPr>
              <p:cNvSpPr/>
              <p:nvPr/>
            </p:nvSpPr>
            <p:spPr>
              <a:xfrm>
                <a:off x="6886292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apezoid 238">
                <a:extLst>
                  <a:ext uri="{FF2B5EF4-FFF2-40B4-BE49-F238E27FC236}">
                    <a16:creationId xmlns:a16="http://schemas.microsoft.com/office/drawing/2014/main" id="{5EECFF53-C1F4-E7D0-AEBF-5EDF95E14DE1}"/>
                  </a:ext>
                </a:extLst>
              </p:cNvPr>
              <p:cNvSpPr/>
              <p:nvPr/>
            </p:nvSpPr>
            <p:spPr>
              <a:xfrm>
                <a:off x="7045051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apezoid 239">
                <a:extLst>
                  <a:ext uri="{FF2B5EF4-FFF2-40B4-BE49-F238E27FC236}">
                    <a16:creationId xmlns:a16="http://schemas.microsoft.com/office/drawing/2014/main" id="{D3EF3C40-7871-53C0-A389-C587C6949558}"/>
                  </a:ext>
                </a:extLst>
              </p:cNvPr>
              <p:cNvSpPr/>
              <p:nvPr/>
            </p:nvSpPr>
            <p:spPr>
              <a:xfrm>
                <a:off x="7203810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apezoid 240">
                <a:extLst>
                  <a:ext uri="{FF2B5EF4-FFF2-40B4-BE49-F238E27FC236}">
                    <a16:creationId xmlns:a16="http://schemas.microsoft.com/office/drawing/2014/main" id="{E3EE9449-8DD3-2263-03CB-1043F61AD6C1}"/>
                  </a:ext>
                </a:extLst>
              </p:cNvPr>
              <p:cNvSpPr/>
              <p:nvPr/>
            </p:nvSpPr>
            <p:spPr>
              <a:xfrm>
                <a:off x="7362569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apezoid 241">
                <a:extLst>
                  <a:ext uri="{FF2B5EF4-FFF2-40B4-BE49-F238E27FC236}">
                    <a16:creationId xmlns:a16="http://schemas.microsoft.com/office/drawing/2014/main" id="{08FA25E7-6289-3FC3-FA60-7607B82472DB}"/>
                  </a:ext>
                </a:extLst>
              </p:cNvPr>
              <p:cNvSpPr/>
              <p:nvPr/>
            </p:nvSpPr>
            <p:spPr>
              <a:xfrm>
                <a:off x="7521328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apezoid 242">
                <a:extLst>
                  <a:ext uri="{FF2B5EF4-FFF2-40B4-BE49-F238E27FC236}">
                    <a16:creationId xmlns:a16="http://schemas.microsoft.com/office/drawing/2014/main" id="{7F85227C-3189-7575-15FF-073C0D7390CF}"/>
                  </a:ext>
                </a:extLst>
              </p:cNvPr>
              <p:cNvSpPr/>
              <p:nvPr/>
            </p:nvSpPr>
            <p:spPr>
              <a:xfrm>
                <a:off x="7680087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apezoid 243">
                <a:extLst>
                  <a:ext uri="{FF2B5EF4-FFF2-40B4-BE49-F238E27FC236}">
                    <a16:creationId xmlns:a16="http://schemas.microsoft.com/office/drawing/2014/main" id="{561FA388-0318-4FFB-81AA-066D90184376}"/>
                  </a:ext>
                </a:extLst>
              </p:cNvPr>
              <p:cNvSpPr/>
              <p:nvPr/>
            </p:nvSpPr>
            <p:spPr>
              <a:xfrm>
                <a:off x="7838846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apezoid 244">
                <a:extLst>
                  <a:ext uri="{FF2B5EF4-FFF2-40B4-BE49-F238E27FC236}">
                    <a16:creationId xmlns:a16="http://schemas.microsoft.com/office/drawing/2014/main" id="{BF8FC209-CFC7-23EC-76D9-73E1C8682783}"/>
                  </a:ext>
                </a:extLst>
              </p:cNvPr>
              <p:cNvSpPr/>
              <p:nvPr/>
            </p:nvSpPr>
            <p:spPr>
              <a:xfrm>
                <a:off x="7997605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apezoid 245">
                <a:extLst>
                  <a:ext uri="{FF2B5EF4-FFF2-40B4-BE49-F238E27FC236}">
                    <a16:creationId xmlns:a16="http://schemas.microsoft.com/office/drawing/2014/main" id="{7758C1D0-5DF7-0CD9-15E8-67E84230A493}"/>
                  </a:ext>
                </a:extLst>
              </p:cNvPr>
              <p:cNvSpPr/>
              <p:nvPr/>
            </p:nvSpPr>
            <p:spPr>
              <a:xfrm>
                <a:off x="815636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apezoid 246">
                <a:extLst>
                  <a:ext uri="{FF2B5EF4-FFF2-40B4-BE49-F238E27FC236}">
                    <a16:creationId xmlns:a16="http://schemas.microsoft.com/office/drawing/2014/main" id="{CFFBEFE5-33F0-99F1-F43D-D43A9EE3FD59}"/>
                  </a:ext>
                </a:extLst>
              </p:cNvPr>
              <p:cNvSpPr/>
              <p:nvPr/>
            </p:nvSpPr>
            <p:spPr>
              <a:xfrm>
                <a:off x="8315123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apezoid 247">
                <a:extLst>
                  <a:ext uri="{FF2B5EF4-FFF2-40B4-BE49-F238E27FC236}">
                    <a16:creationId xmlns:a16="http://schemas.microsoft.com/office/drawing/2014/main" id="{E2F38464-9BE0-308B-BBDC-F0E4D1131A9E}"/>
                  </a:ext>
                </a:extLst>
              </p:cNvPr>
              <p:cNvSpPr/>
              <p:nvPr/>
            </p:nvSpPr>
            <p:spPr>
              <a:xfrm>
                <a:off x="8473884" y="1944261"/>
                <a:ext cx="54864" cy="27432"/>
              </a:xfrm>
              <a:prstGeom prst="trapezoid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1BF203A-D13F-A8A7-1E97-3D1F04172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0073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C814D46-193D-FBE1-0D7B-59449B4B2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7235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817721-2E04-7F37-8ECB-5D2CF466D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972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03FEFE8-ABE0-91C8-3B34-9B77F92BE9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72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F2E9EE8-0922-466E-8A68-1BD2A000C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8702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12DDD37B-8549-FF1D-EAEF-D3A76A92BB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979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A906F13-2CBD-B6DD-EFE9-70E322EB5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572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1CE0956-C5A0-89FA-3DC3-883B9C4B8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560" y="1936998"/>
                <a:ext cx="6400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B0A6EA-AAAD-5C57-0EC9-7C237C106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6957" y="1936998"/>
                <a:ext cx="109728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33581D-AC44-976E-B94B-7B2B882E6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0812" y="1936998"/>
                <a:ext cx="21031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9F37FC9-A1F9-1DAB-A10B-C380705C4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7117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126DA18-600D-B1C5-6E0E-81151ADB6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837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6A1D82A3-C4B0-6544-EA9A-8290CEDFA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2259" y="1936998"/>
                <a:ext cx="36576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20628F-41D3-6097-C207-663C83E56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4248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93B21A7-3646-16B9-773F-C53431614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0234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D767CD26-D859-FF6E-0B76-49714DE53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8360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E3A8F05-48A3-2C9B-D763-0A869C13C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6465" y="1936998"/>
                <a:ext cx="228600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7881A06-CBDE-2BFF-C418-CBCDE548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950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B24A9FF3-EB6D-7532-0D46-DE57322773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51" y="1936998"/>
                <a:ext cx="118872" cy="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B0A13C0-A8B8-B345-57A3-FF285F96F7D7}"/>
                  </a:ext>
                </a:extLst>
              </p:cNvPr>
              <p:cNvSpPr/>
              <p:nvPr/>
            </p:nvSpPr>
            <p:spPr>
              <a:xfrm>
                <a:off x="4243234" y="1726994"/>
                <a:ext cx="4362450" cy="2476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4366C4-3A2D-667C-5419-F07D9E5F655F}"/>
                </a:ext>
              </a:extLst>
            </p:cNvPr>
            <p:cNvSpPr/>
            <p:nvPr/>
          </p:nvSpPr>
          <p:spPr>
            <a:xfrm>
              <a:off x="290480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DB192BF-EBFA-CB68-A25A-E869A1B88DF0}"/>
                </a:ext>
              </a:extLst>
            </p:cNvPr>
            <p:cNvSpPr/>
            <p:nvPr/>
          </p:nvSpPr>
          <p:spPr>
            <a:xfrm>
              <a:off x="372967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400DDA5-D23F-03AE-826B-E446A2C0A726}"/>
                </a:ext>
              </a:extLst>
            </p:cNvPr>
            <p:cNvSpPr/>
            <p:nvPr/>
          </p:nvSpPr>
          <p:spPr>
            <a:xfrm>
              <a:off x="455454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F0E7570-1743-02AE-7E1C-F25674D68386}"/>
                </a:ext>
              </a:extLst>
            </p:cNvPr>
            <p:cNvSpPr/>
            <p:nvPr/>
          </p:nvSpPr>
          <p:spPr>
            <a:xfrm>
              <a:off x="537941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5C97F10A-EE2E-963F-EBE4-5757353028A6}"/>
                </a:ext>
              </a:extLst>
            </p:cNvPr>
            <p:cNvSpPr/>
            <p:nvPr/>
          </p:nvSpPr>
          <p:spPr>
            <a:xfrm>
              <a:off x="620428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F0C9F8DC-41B7-C871-E044-B2D6A253C842}"/>
                </a:ext>
              </a:extLst>
            </p:cNvPr>
            <p:cNvSpPr/>
            <p:nvPr/>
          </p:nvSpPr>
          <p:spPr>
            <a:xfrm>
              <a:off x="702915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2CF5370-5B6A-DD85-E791-38F0D1E4D58B}"/>
                </a:ext>
              </a:extLst>
            </p:cNvPr>
            <p:cNvSpPr/>
            <p:nvPr/>
          </p:nvSpPr>
          <p:spPr>
            <a:xfrm>
              <a:off x="785402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638A084A-B621-58B6-1C24-7A201647A293}"/>
                </a:ext>
              </a:extLst>
            </p:cNvPr>
            <p:cNvSpPr/>
            <p:nvPr/>
          </p:nvSpPr>
          <p:spPr>
            <a:xfrm>
              <a:off x="867889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B719AA-863A-4405-7CC5-79E67FA53BC8}"/>
                </a:ext>
              </a:extLst>
            </p:cNvPr>
            <p:cNvSpPr/>
            <p:nvPr/>
          </p:nvSpPr>
          <p:spPr>
            <a:xfrm>
              <a:off x="9503768" y="3950740"/>
              <a:ext cx="451485" cy="43815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1E80694-A68D-8EB3-013A-D43189E8B633}"/>
                </a:ext>
              </a:extLst>
            </p:cNvPr>
            <p:cNvSpPr/>
            <p:nvPr/>
          </p:nvSpPr>
          <p:spPr>
            <a:xfrm>
              <a:off x="2772696" y="3241189"/>
              <a:ext cx="7317453" cy="795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8B02BC-1D89-A4D2-F204-C67A9806155F}"/>
                </a:ext>
              </a:extLst>
            </p:cNvPr>
            <p:cNvSpPr/>
            <p:nvPr/>
          </p:nvSpPr>
          <p:spPr>
            <a:xfrm>
              <a:off x="0" y="4332245"/>
              <a:ext cx="12192000" cy="2369399"/>
            </a:xfrm>
            <a:prstGeom prst="rect">
              <a:avLst/>
            </a:prstGeom>
            <a:solidFill>
              <a:srgbClr val="D9EB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84CE562-C574-61FB-959E-EAC273AC564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952" y="4003073"/>
              <a:ext cx="66039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DD345F7E-25F6-42DD-1738-946C3B940F18}"/>
                </a:ext>
              </a:extLst>
            </p:cNvPr>
            <p:cNvCxnSpPr>
              <a:cxnSpLocks/>
            </p:cNvCxnSpPr>
            <p:nvPr/>
          </p:nvCxnSpPr>
          <p:spPr>
            <a:xfrm>
              <a:off x="5358294" y="4003073"/>
              <a:ext cx="1280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02BC09-E768-F196-972D-6A171C52D941}"/>
                </a:ext>
              </a:extLst>
            </p:cNvPr>
            <p:cNvCxnSpPr>
              <a:cxnSpLocks/>
            </p:cNvCxnSpPr>
            <p:nvPr/>
          </p:nvCxnSpPr>
          <p:spPr>
            <a:xfrm>
              <a:off x="68311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212E26F-2134-B749-67CC-651364B104A7}"/>
                </a:ext>
              </a:extLst>
            </p:cNvPr>
            <p:cNvCxnSpPr>
              <a:cxnSpLocks/>
            </p:cNvCxnSpPr>
            <p:nvPr/>
          </p:nvCxnSpPr>
          <p:spPr>
            <a:xfrm>
              <a:off x="7849922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83B5E02-7765-5AB4-F139-CB7CF1CBFC3D}"/>
                </a:ext>
              </a:extLst>
            </p:cNvPr>
            <p:cNvCxnSpPr>
              <a:cxnSpLocks/>
            </p:cNvCxnSpPr>
            <p:nvPr/>
          </p:nvCxnSpPr>
          <p:spPr>
            <a:xfrm>
              <a:off x="8541420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48B269F0-E377-75CA-6E89-E28E0698C15F}"/>
                </a:ext>
              </a:extLst>
            </p:cNvPr>
            <p:cNvCxnSpPr>
              <a:cxnSpLocks/>
            </p:cNvCxnSpPr>
            <p:nvPr/>
          </p:nvCxnSpPr>
          <p:spPr>
            <a:xfrm>
              <a:off x="9312315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4ACF94-425D-2FC6-CA65-E8CD3B91A3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45" y="4003073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E845812-E38B-EAD3-CFE1-A75DAE3F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710469" y="4003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C0BA96A-DFE2-2235-0636-B48F157A4BA0}"/>
                </a:ext>
              </a:extLst>
            </p:cNvPr>
            <p:cNvCxnSpPr>
              <a:cxnSpLocks/>
            </p:cNvCxnSpPr>
            <p:nvPr/>
          </p:nvCxnSpPr>
          <p:spPr>
            <a:xfrm>
              <a:off x="935797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515F5274-0E98-8895-321B-E5F3690D32E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19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A6A0E699-2910-1BDF-EF58-312AA3A3B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17753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D74C0C49-AAB0-2C8E-3B97-0484BC5B6B5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437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1316D6-F75F-387A-FF3F-E9D6790E72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0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C0DACA6-7963-231A-0D41-3E62B44CBBC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6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65803C1-D96B-6080-0509-39FABF4FBB5D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8E82901-0F73-99AF-2CB6-3BCA95936E0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9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E953AD4-8118-FDFE-6D91-28AF61F4B51B}"/>
                </a:ext>
              </a:extLst>
            </p:cNvPr>
            <p:cNvCxnSpPr>
              <a:cxnSpLocks/>
            </p:cNvCxnSpPr>
            <p:nvPr/>
          </p:nvCxnSpPr>
          <p:spPr>
            <a:xfrm>
              <a:off x="8618300" y="393217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87868DE-A10E-086E-8089-8347DD2AA57C}"/>
                </a:ext>
              </a:extLst>
            </p:cNvPr>
            <p:cNvCxnSpPr>
              <a:cxnSpLocks/>
            </p:cNvCxnSpPr>
            <p:nvPr/>
          </p:nvCxnSpPr>
          <p:spPr>
            <a:xfrm>
              <a:off x="5836473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E49187E8-822F-5D78-EA83-12846004ECBF}"/>
                </a:ext>
              </a:extLst>
            </p:cNvPr>
            <p:cNvCxnSpPr>
              <a:cxnSpLocks/>
            </p:cNvCxnSpPr>
            <p:nvPr/>
          </p:nvCxnSpPr>
          <p:spPr>
            <a:xfrm>
              <a:off x="6377030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6D7523F-5156-D258-0BA5-A3594C0B52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28" y="3719261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7690E64-6383-E3A6-0931-FF6354965FCA}"/>
                </a:ext>
              </a:extLst>
            </p:cNvPr>
            <p:cNvCxnSpPr>
              <a:cxnSpLocks/>
            </p:cNvCxnSpPr>
            <p:nvPr/>
          </p:nvCxnSpPr>
          <p:spPr>
            <a:xfrm>
              <a:off x="6881911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28802D2-35B2-6610-4CAD-8217E0B256F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75" y="357207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82C1127-75BC-B690-46C2-A1BD3C87EE7A}"/>
                </a:ext>
              </a:extLst>
            </p:cNvPr>
            <p:cNvCxnSpPr>
              <a:cxnSpLocks/>
            </p:cNvCxnSpPr>
            <p:nvPr/>
          </p:nvCxnSpPr>
          <p:spPr>
            <a:xfrm>
              <a:off x="6359574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5DE4D9C0-FCB2-6422-E16A-917ABA78A5B4}"/>
                </a:ext>
              </a:extLst>
            </p:cNvPr>
            <p:cNvCxnSpPr>
              <a:cxnSpLocks/>
            </p:cNvCxnSpPr>
            <p:nvPr/>
          </p:nvCxnSpPr>
          <p:spPr>
            <a:xfrm>
              <a:off x="634492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C4A4791-BAD8-BD99-0F13-E944A26575FB}"/>
                </a:ext>
              </a:extLst>
            </p:cNvPr>
            <p:cNvCxnSpPr>
              <a:cxnSpLocks/>
            </p:cNvCxnSpPr>
            <p:nvPr/>
          </p:nvCxnSpPr>
          <p:spPr>
            <a:xfrm>
              <a:off x="655570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ACD9C6CA-39EE-6654-EA71-8394D1CD093C}"/>
                </a:ext>
              </a:extLst>
            </p:cNvPr>
            <p:cNvCxnSpPr>
              <a:cxnSpLocks/>
            </p:cNvCxnSpPr>
            <p:nvPr/>
          </p:nvCxnSpPr>
          <p:spPr>
            <a:xfrm>
              <a:off x="6541053" y="3278801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C88EAED-8599-9866-E3D5-81BF9D3940FF}"/>
                </a:ext>
              </a:extLst>
            </p:cNvPr>
            <p:cNvCxnSpPr>
              <a:cxnSpLocks/>
            </p:cNvCxnSpPr>
            <p:nvPr/>
          </p:nvCxnSpPr>
          <p:spPr>
            <a:xfrm>
              <a:off x="6874168" y="3861923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FC4999F-45DA-5EE3-5AA8-B7CBA681C0A7}"/>
                </a:ext>
              </a:extLst>
            </p:cNvPr>
            <p:cNvCxnSpPr>
              <a:cxnSpLocks/>
            </p:cNvCxnSpPr>
            <p:nvPr/>
          </p:nvCxnSpPr>
          <p:spPr>
            <a:xfrm>
              <a:off x="8455275" y="3278801"/>
              <a:ext cx="137160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F60470CC-83FC-2000-18EB-27DAE8F2E78A}"/>
                </a:ext>
              </a:extLst>
            </p:cNvPr>
            <p:cNvCxnSpPr>
              <a:cxnSpLocks/>
            </p:cNvCxnSpPr>
            <p:nvPr/>
          </p:nvCxnSpPr>
          <p:spPr>
            <a:xfrm>
              <a:off x="9725894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96AC9A4-4FE0-2DAD-BD08-2DBE7B47E46A}"/>
                </a:ext>
              </a:extLst>
            </p:cNvPr>
            <p:cNvCxnSpPr>
              <a:cxnSpLocks/>
            </p:cNvCxnSpPr>
            <p:nvPr/>
          </p:nvCxnSpPr>
          <p:spPr>
            <a:xfrm>
              <a:off x="9721182" y="3425649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C76551A-7C45-7E8E-DA62-E62DA060F5DC}"/>
                </a:ext>
              </a:extLst>
            </p:cNvPr>
            <p:cNvCxnSpPr>
              <a:cxnSpLocks/>
            </p:cNvCxnSpPr>
            <p:nvPr/>
          </p:nvCxnSpPr>
          <p:spPr>
            <a:xfrm>
              <a:off x="9822872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7337B1A-2562-A263-544A-D1142E791A13}"/>
                </a:ext>
              </a:extLst>
            </p:cNvPr>
            <p:cNvCxnSpPr>
              <a:cxnSpLocks/>
            </p:cNvCxnSpPr>
            <p:nvPr/>
          </p:nvCxnSpPr>
          <p:spPr>
            <a:xfrm>
              <a:off x="9713144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CDEF3F-D7EE-ADFE-FE98-6E889C4BCA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9736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9106919-1178-BE47-9682-466992D2110B}"/>
                </a:ext>
              </a:extLst>
            </p:cNvPr>
            <p:cNvCxnSpPr>
              <a:cxnSpLocks/>
            </p:cNvCxnSpPr>
            <p:nvPr/>
          </p:nvCxnSpPr>
          <p:spPr>
            <a:xfrm>
              <a:off x="9616166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24AD34B-429D-6204-B8CC-74A3349742D6}"/>
                </a:ext>
              </a:extLst>
            </p:cNvPr>
            <p:cNvCxnSpPr>
              <a:cxnSpLocks/>
            </p:cNvCxnSpPr>
            <p:nvPr/>
          </p:nvCxnSpPr>
          <p:spPr>
            <a:xfrm>
              <a:off x="9616575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25FF952-4FD5-2E40-94ED-F24CF298921A}"/>
                </a:ext>
              </a:extLst>
            </p:cNvPr>
            <p:cNvCxnSpPr>
              <a:cxnSpLocks/>
            </p:cNvCxnSpPr>
            <p:nvPr/>
          </p:nvCxnSpPr>
          <p:spPr>
            <a:xfrm>
              <a:off x="9328276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C139936-41C8-F6C0-1291-7A4F5CC7B08D}"/>
                </a:ext>
              </a:extLst>
            </p:cNvPr>
            <p:cNvCxnSpPr>
              <a:cxnSpLocks/>
            </p:cNvCxnSpPr>
            <p:nvPr/>
          </p:nvCxnSpPr>
          <p:spPr>
            <a:xfrm>
              <a:off x="8525669" y="386192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F3933CD1-D0E0-D285-1224-D21BA112692E}"/>
                </a:ext>
              </a:extLst>
            </p:cNvPr>
            <p:cNvCxnSpPr>
              <a:cxnSpLocks/>
            </p:cNvCxnSpPr>
            <p:nvPr/>
          </p:nvCxnSpPr>
          <p:spPr>
            <a:xfrm>
              <a:off x="759860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0374180-DF50-BE4E-B8C3-1485A0884A68}"/>
                </a:ext>
              </a:extLst>
            </p:cNvPr>
            <p:cNvCxnSpPr>
              <a:cxnSpLocks/>
            </p:cNvCxnSpPr>
            <p:nvPr/>
          </p:nvCxnSpPr>
          <p:spPr>
            <a:xfrm>
              <a:off x="7613738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DDC7EE-BA79-C87F-FCD7-6CE17D2CB89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719261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965BB6D1-2E4C-A217-869F-0146260ABE04}"/>
                </a:ext>
              </a:extLst>
            </p:cNvPr>
            <p:cNvCxnSpPr>
              <a:cxnSpLocks/>
            </p:cNvCxnSpPr>
            <p:nvPr/>
          </p:nvCxnSpPr>
          <p:spPr>
            <a:xfrm>
              <a:off x="743055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6CF6135-515E-F34A-1669-C55C926B81B1}"/>
                </a:ext>
              </a:extLst>
            </p:cNvPr>
            <p:cNvCxnSpPr>
              <a:cxnSpLocks/>
            </p:cNvCxnSpPr>
            <p:nvPr/>
          </p:nvCxnSpPr>
          <p:spPr>
            <a:xfrm>
              <a:off x="715935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8F6F2DE-571D-855C-5229-F0260858500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82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6679392-340E-AA2E-5DC4-D92BC87525CF}"/>
                </a:ext>
              </a:extLst>
            </p:cNvPr>
            <p:cNvCxnSpPr>
              <a:cxnSpLocks/>
            </p:cNvCxnSpPr>
            <p:nvPr/>
          </p:nvCxnSpPr>
          <p:spPr>
            <a:xfrm>
              <a:off x="708119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E6CDF6F0-0BE3-AA5B-F7ED-6FE22EABA859}"/>
                </a:ext>
              </a:extLst>
            </p:cNvPr>
            <p:cNvCxnSpPr>
              <a:cxnSpLocks/>
            </p:cNvCxnSpPr>
            <p:nvPr/>
          </p:nvCxnSpPr>
          <p:spPr>
            <a:xfrm>
              <a:off x="685538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5B9FCF4-570F-C5E0-9BD1-80DD29384E76}"/>
                </a:ext>
              </a:extLst>
            </p:cNvPr>
            <p:cNvCxnSpPr>
              <a:cxnSpLocks/>
            </p:cNvCxnSpPr>
            <p:nvPr/>
          </p:nvCxnSpPr>
          <p:spPr>
            <a:xfrm>
              <a:off x="685378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30F1C8-BD17-35A0-CAC7-EA053805515B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784325E-4125-46A0-A0CF-B60B5A2288B8}"/>
                </a:ext>
              </a:extLst>
            </p:cNvPr>
            <p:cNvCxnSpPr>
              <a:cxnSpLocks/>
            </p:cNvCxnSpPr>
            <p:nvPr/>
          </p:nvCxnSpPr>
          <p:spPr>
            <a:xfrm>
              <a:off x="708620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B2EBB79-2AA1-4269-6023-DF239B0F9601}"/>
                </a:ext>
              </a:extLst>
            </p:cNvPr>
            <p:cNvCxnSpPr>
              <a:cxnSpLocks/>
            </p:cNvCxnSpPr>
            <p:nvPr/>
          </p:nvCxnSpPr>
          <p:spPr>
            <a:xfrm>
              <a:off x="8543597" y="378871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2A7897E-38CD-B948-F405-F0F64087E34C}"/>
                </a:ext>
              </a:extLst>
            </p:cNvPr>
            <p:cNvCxnSpPr>
              <a:cxnSpLocks/>
            </p:cNvCxnSpPr>
            <p:nvPr/>
          </p:nvCxnSpPr>
          <p:spPr>
            <a:xfrm>
              <a:off x="8272395" y="3719261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CDAB156-8A61-AC47-022D-38A145673D80}"/>
                </a:ext>
              </a:extLst>
            </p:cNvPr>
            <p:cNvCxnSpPr>
              <a:cxnSpLocks/>
            </p:cNvCxnSpPr>
            <p:nvPr/>
          </p:nvCxnSpPr>
          <p:spPr>
            <a:xfrm>
              <a:off x="8286868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38A1F35-1968-5A10-0945-3F07244BFED6}"/>
                </a:ext>
              </a:extLst>
            </p:cNvPr>
            <p:cNvCxnSpPr>
              <a:cxnSpLocks/>
            </p:cNvCxnSpPr>
            <p:nvPr/>
          </p:nvCxnSpPr>
          <p:spPr>
            <a:xfrm>
              <a:off x="8194237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B0330F5-337B-49BA-AED2-1E788E36ACA2}"/>
                </a:ext>
              </a:extLst>
            </p:cNvPr>
            <p:cNvCxnSpPr>
              <a:cxnSpLocks/>
            </p:cNvCxnSpPr>
            <p:nvPr/>
          </p:nvCxnSpPr>
          <p:spPr>
            <a:xfrm>
              <a:off x="7968424" y="3278801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C614FE5-470E-FDCF-7414-B1DBEFDAD052}"/>
                </a:ext>
              </a:extLst>
            </p:cNvPr>
            <p:cNvCxnSpPr>
              <a:cxnSpLocks/>
            </p:cNvCxnSpPr>
            <p:nvPr/>
          </p:nvCxnSpPr>
          <p:spPr>
            <a:xfrm>
              <a:off x="7966828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D727A8E-5175-BF24-1894-873663F1B9FF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66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A653714-9120-8781-8171-DF3EF48444B7}"/>
                </a:ext>
              </a:extLst>
            </p:cNvPr>
            <p:cNvCxnSpPr>
              <a:cxnSpLocks/>
            </p:cNvCxnSpPr>
            <p:nvPr/>
          </p:nvCxnSpPr>
          <p:spPr>
            <a:xfrm>
              <a:off x="8199243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FDEDE008-4B81-3841-671E-37132CE82E7D}"/>
                </a:ext>
              </a:extLst>
            </p:cNvPr>
            <p:cNvCxnSpPr>
              <a:cxnSpLocks/>
            </p:cNvCxnSpPr>
            <p:nvPr/>
          </p:nvCxnSpPr>
          <p:spPr>
            <a:xfrm>
              <a:off x="7693113" y="364604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5409409-E066-B0FD-4439-4B3A7241C235}"/>
                </a:ext>
              </a:extLst>
            </p:cNvPr>
            <p:cNvCxnSpPr>
              <a:cxnSpLocks/>
            </p:cNvCxnSpPr>
            <p:nvPr/>
          </p:nvCxnSpPr>
          <p:spPr>
            <a:xfrm>
              <a:off x="7600482" y="3572073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961C672-7C31-0817-0BD8-AC92FA6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7339744" y="3278801"/>
              <a:ext cx="1371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21999F-D2D2-9660-8E1A-FE978E8E11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3073" y="3425649"/>
              <a:ext cx="3200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6C06C7-924A-90B4-D9ED-5ED427491735}"/>
                </a:ext>
              </a:extLst>
            </p:cNvPr>
            <p:cNvCxnSpPr>
              <a:cxnSpLocks/>
            </p:cNvCxnSpPr>
            <p:nvPr/>
          </p:nvCxnSpPr>
          <p:spPr>
            <a:xfrm>
              <a:off x="7386811" y="335315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3032FA92-6D88-0E68-86E1-88CA3EB9DE1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488" y="3499998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B3075C03-B88D-9B1E-8373-98A945B12F9F}"/>
                </a:ext>
              </a:extLst>
            </p:cNvPr>
            <p:cNvCxnSpPr>
              <a:cxnSpLocks/>
            </p:cNvCxnSpPr>
            <p:nvPr/>
          </p:nvCxnSpPr>
          <p:spPr>
            <a:xfrm>
              <a:off x="3245896" y="3278801"/>
              <a:ext cx="11887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F8DCD4D-A7A2-77D2-49AF-13DFE8DC856B}"/>
                </a:ext>
              </a:extLst>
            </p:cNvPr>
            <p:cNvCxnSpPr>
              <a:cxnSpLocks/>
            </p:cNvCxnSpPr>
            <p:nvPr/>
          </p:nvCxnSpPr>
          <p:spPr>
            <a:xfrm>
              <a:off x="3173413" y="386192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A6F7853-B56D-ADAF-B9C0-43312C483187}"/>
                </a:ext>
              </a:extLst>
            </p:cNvPr>
            <p:cNvCxnSpPr>
              <a:cxnSpLocks/>
            </p:cNvCxnSpPr>
            <p:nvPr/>
          </p:nvCxnSpPr>
          <p:spPr>
            <a:xfrm>
              <a:off x="3187886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90DB42-A54F-FA22-943F-3CC84F70A8CE}"/>
                </a:ext>
              </a:extLst>
            </p:cNvPr>
            <p:cNvCxnSpPr>
              <a:cxnSpLocks/>
            </p:cNvCxnSpPr>
            <p:nvPr/>
          </p:nvCxnSpPr>
          <p:spPr>
            <a:xfrm>
              <a:off x="3095255" y="371473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D496762-A435-C03F-2511-C98CAB6B8D8F}"/>
                </a:ext>
              </a:extLst>
            </p:cNvPr>
            <p:cNvCxnSpPr>
              <a:cxnSpLocks/>
            </p:cNvCxnSpPr>
            <p:nvPr/>
          </p:nvCxnSpPr>
          <p:spPr>
            <a:xfrm>
              <a:off x="3074759" y="3572073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47FEEAB-9224-F524-CE4F-AF9453CCD6DB}"/>
                </a:ext>
              </a:extLst>
            </p:cNvPr>
            <p:cNvCxnSpPr>
              <a:cxnSpLocks/>
            </p:cNvCxnSpPr>
            <p:nvPr/>
          </p:nvCxnSpPr>
          <p:spPr>
            <a:xfrm>
              <a:off x="3349730" y="349886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66956D35-CAB7-6C74-CF35-04F9858C1F83}"/>
                </a:ext>
              </a:extLst>
            </p:cNvPr>
            <p:cNvCxnSpPr>
              <a:cxnSpLocks/>
            </p:cNvCxnSpPr>
            <p:nvPr/>
          </p:nvCxnSpPr>
          <p:spPr>
            <a:xfrm>
              <a:off x="3251783" y="3424885"/>
              <a:ext cx="1828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04A9BE5-37CD-2A5E-0E58-B90499B630C9}"/>
                </a:ext>
              </a:extLst>
            </p:cNvPr>
            <p:cNvCxnSpPr>
              <a:cxnSpLocks/>
            </p:cNvCxnSpPr>
            <p:nvPr/>
          </p:nvCxnSpPr>
          <p:spPr>
            <a:xfrm>
              <a:off x="3106370" y="364871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C124200-DFE8-E53C-0CC9-20DFF60DB95D}"/>
                </a:ext>
              </a:extLst>
            </p:cNvPr>
            <p:cNvCxnSpPr>
              <a:cxnSpLocks/>
            </p:cNvCxnSpPr>
            <p:nvPr/>
          </p:nvCxnSpPr>
          <p:spPr>
            <a:xfrm>
              <a:off x="3258770" y="335454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221AF5C-0CD8-32DF-EBC4-DF39F6F682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566" y="3861923"/>
              <a:ext cx="8229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167FDA8-83BD-C8F1-62AB-C763ECFF9C02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82" y="3789501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8726DE9-CA0A-2BDE-0DFC-5069C1224E33}"/>
                </a:ext>
              </a:extLst>
            </p:cNvPr>
            <p:cNvCxnSpPr>
              <a:cxnSpLocks/>
            </p:cNvCxnSpPr>
            <p:nvPr/>
          </p:nvCxnSpPr>
          <p:spPr>
            <a:xfrm>
              <a:off x="5212123" y="3717670"/>
              <a:ext cx="64008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7DEC37E-79F5-F6ED-8DBC-A467C213A3C1}"/>
                </a:ext>
              </a:extLst>
            </p:cNvPr>
            <p:cNvCxnSpPr>
              <a:cxnSpLocks/>
            </p:cNvCxnSpPr>
            <p:nvPr/>
          </p:nvCxnSpPr>
          <p:spPr>
            <a:xfrm>
              <a:off x="5746955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A4D83A6-1559-AE2F-AFD7-D4005AF7DB55}"/>
                </a:ext>
              </a:extLst>
            </p:cNvPr>
            <p:cNvCxnSpPr>
              <a:cxnSpLocks/>
            </p:cNvCxnSpPr>
            <p:nvPr/>
          </p:nvCxnSpPr>
          <p:spPr>
            <a:xfrm>
              <a:off x="5725852" y="3570800"/>
              <a:ext cx="5486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E96C5C7D-E7CC-EA64-CC70-B56C1E9C6F6C}"/>
                </a:ext>
              </a:extLst>
            </p:cNvPr>
            <p:cNvCxnSpPr>
              <a:cxnSpLocks/>
            </p:cNvCxnSpPr>
            <p:nvPr/>
          </p:nvCxnSpPr>
          <p:spPr>
            <a:xfrm>
              <a:off x="5903366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9DCD870-D597-9D70-F43F-414B31229A7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294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625BDEB-0008-D117-FE00-52B07AD88024}"/>
                </a:ext>
              </a:extLst>
            </p:cNvPr>
            <p:cNvCxnSpPr>
              <a:cxnSpLocks/>
            </p:cNvCxnSpPr>
            <p:nvPr/>
          </p:nvCxnSpPr>
          <p:spPr>
            <a:xfrm>
              <a:off x="5920270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DE29298A-4CFB-654C-2D61-613796E24EAF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16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B469D4C-9C36-0B07-16B0-AB64D108CA1B}"/>
                </a:ext>
              </a:extLst>
            </p:cNvPr>
            <p:cNvCxnSpPr>
              <a:cxnSpLocks/>
            </p:cNvCxnSpPr>
            <p:nvPr/>
          </p:nvCxnSpPr>
          <p:spPr>
            <a:xfrm>
              <a:off x="4636385" y="3278037"/>
              <a:ext cx="11887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444ABE49-1122-C094-BA2F-21CE5D586D37}"/>
                </a:ext>
              </a:extLst>
            </p:cNvPr>
            <p:cNvCxnSpPr>
              <a:cxnSpLocks/>
            </p:cNvCxnSpPr>
            <p:nvPr/>
          </p:nvCxnSpPr>
          <p:spPr>
            <a:xfrm>
              <a:off x="4644313" y="342488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B9BC2B1E-98C9-CFA6-7B01-8CBD6962E437}"/>
                </a:ext>
              </a:extLst>
            </p:cNvPr>
            <p:cNvCxnSpPr>
              <a:cxnSpLocks/>
            </p:cNvCxnSpPr>
            <p:nvPr/>
          </p:nvCxnSpPr>
          <p:spPr>
            <a:xfrm>
              <a:off x="4653289" y="3352387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77B303-91A0-F887-B0A3-C59A2115FC67}"/>
                </a:ext>
              </a:extLst>
            </p:cNvPr>
            <p:cNvCxnSpPr>
              <a:cxnSpLocks/>
            </p:cNvCxnSpPr>
            <p:nvPr/>
          </p:nvCxnSpPr>
          <p:spPr>
            <a:xfrm>
              <a:off x="4926735" y="3499234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C71F9B9-532B-A1D0-5197-5721F2A6A1E3}"/>
                </a:ext>
              </a:extLst>
            </p:cNvPr>
            <p:cNvCxnSpPr>
              <a:cxnSpLocks/>
            </p:cNvCxnSpPr>
            <p:nvPr/>
          </p:nvCxnSpPr>
          <p:spPr>
            <a:xfrm>
              <a:off x="3785133" y="3572107"/>
              <a:ext cx="123444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9E24EA6-8C77-FA3B-CAF5-ABECB5C73907}"/>
                </a:ext>
              </a:extLst>
            </p:cNvPr>
            <p:cNvCxnSpPr>
              <a:cxnSpLocks/>
            </p:cNvCxnSpPr>
            <p:nvPr/>
          </p:nvCxnSpPr>
          <p:spPr>
            <a:xfrm>
              <a:off x="4029613" y="3861923"/>
              <a:ext cx="27432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E2290D2-1A9B-8803-387B-091C53386B31}"/>
                </a:ext>
              </a:extLst>
            </p:cNvPr>
            <p:cNvCxnSpPr>
              <a:cxnSpLocks/>
            </p:cNvCxnSpPr>
            <p:nvPr/>
          </p:nvCxnSpPr>
          <p:spPr>
            <a:xfrm>
              <a:off x="4043899" y="3788710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4E9779B-2E45-6567-AD5E-C2F3542F613F}"/>
                </a:ext>
              </a:extLst>
            </p:cNvPr>
            <p:cNvCxnSpPr>
              <a:cxnSpLocks/>
            </p:cNvCxnSpPr>
            <p:nvPr/>
          </p:nvCxnSpPr>
          <p:spPr>
            <a:xfrm>
              <a:off x="3789341" y="3714735"/>
              <a:ext cx="36576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B8E60D2A-6437-A3F7-3698-B20641135572}"/>
                </a:ext>
              </a:extLst>
            </p:cNvPr>
            <p:cNvCxnSpPr>
              <a:cxnSpLocks/>
            </p:cNvCxnSpPr>
            <p:nvPr/>
          </p:nvCxnSpPr>
          <p:spPr>
            <a:xfrm>
              <a:off x="3796484" y="3645012"/>
              <a:ext cx="73152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70E3B76-EC61-F163-934F-61A46482AA33}"/>
                </a:ext>
              </a:extLst>
            </p:cNvPr>
            <p:cNvSpPr/>
            <p:nvPr/>
          </p:nvSpPr>
          <p:spPr>
            <a:xfrm>
              <a:off x="2772696" y="3238430"/>
              <a:ext cx="7317453" cy="7955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71A707F9-7EF4-291A-186E-4EE11140E53F}"/>
                </a:ext>
              </a:extLst>
            </p:cNvPr>
            <p:cNvSpPr/>
            <p:nvPr/>
          </p:nvSpPr>
          <p:spPr>
            <a:xfrm>
              <a:off x="5353566" y="4330527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D68D3F36-F5B1-DB6B-490B-0534AABB00D8}"/>
                </a:ext>
              </a:extLst>
            </p:cNvPr>
            <p:cNvSpPr/>
            <p:nvPr/>
          </p:nvSpPr>
          <p:spPr>
            <a:xfrm>
              <a:off x="5641942" y="4652229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D082B452-FB3E-969F-31B2-74763325DE01}"/>
                </a:ext>
              </a:extLst>
            </p:cNvPr>
            <p:cNvSpPr/>
            <p:nvPr/>
          </p:nvSpPr>
          <p:spPr>
            <a:xfrm>
              <a:off x="5359800" y="4994406"/>
              <a:ext cx="18288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EB6593E-344F-03AF-6FAB-4B1B2D877EB4}"/>
                </a:ext>
              </a:extLst>
            </p:cNvPr>
            <p:cNvSpPr/>
            <p:nvPr/>
          </p:nvSpPr>
          <p:spPr>
            <a:xfrm>
              <a:off x="5988603" y="533454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C44CAAF-D550-A015-7787-3E45D2966547}"/>
                </a:ext>
              </a:extLst>
            </p:cNvPr>
            <p:cNvSpPr/>
            <p:nvPr/>
          </p:nvSpPr>
          <p:spPr>
            <a:xfrm>
              <a:off x="5671082" y="5685259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3AD9BDF8-B01A-94E3-B701-86B261B2323D}"/>
                </a:ext>
              </a:extLst>
            </p:cNvPr>
            <p:cNvSpPr/>
            <p:nvPr/>
          </p:nvSpPr>
          <p:spPr>
            <a:xfrm>
              <a:off x="5725190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F82D162-3AFC-A0FA-9E3A-EF89220EF101}"/>
                </a:ext>
              </a:extLst>
            </p:cNvPr>
            <p:cNvSpPr/>
            <p:nvPr/>
          </p:nvSpPr>
          <p:spPr>
            <a:xfrm>
              <a:off x="5097755" y="6358204"/>
              <a:ext cx="131617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394CA917-B57C-D5E7-6DE6-7AE3E850ED80}"/>
                </a:ext>
              </a:extLst>
            </p:cNvPr>
            <p:cNvSpPr/>
            <p:nvPr/>
          </p:nvSpPr>
          <p:spPr>
            <a:xfrm>
              <a:off x="7012147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52DB81F-4E75-40E8-57F9-5B6307D28081}"/>
                </a:ext>
              </a:extLst>
            </p:cNvPr>
            <p:cNvSpPr/>
            <p:nvPr/>
          </p:nvSpPr>
          <p:spPr>
            <a:xfrm>
              <a:off x="7345674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0AEC00C-44AE-8DB0-0ED5-804B21F0230D}"/>
                </a:ext>
              </a:extLst>
            </p:cNvPr>
            <p:cNvSpPr/>
            <p:nvPr/>
          </p:nvSpPr>
          <p:spPr>
            <a:xfrm>
              <a:off x="7322634" y="4994406"/>
              <a:ext cx="54771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0DEB092C-BB4E-33D6-6EDA-72D5A160ECC8}"/>
                </a:ext>
              </a:extLst>
            </p:cNvPr>
            <p:cNvSpPr/>
            <p:nvPr/>
          </p:nvSpPr>
          <p:spPr>
            <a:xfrm>
              <a:off x="9511156" y="4330527"/>
              <a:ext cx="253933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11C8565-DB13-9400-DA7D-36BF9445490C}"/>
                </a:ext>
              </a:extLst>
            </p:cNvPr>
            <p:cNvSpPr/>
            <p:nvPr/>
          </p:nvSpPr>
          <p:spPr>
            <a:xfrm>
              <a:off x="7893710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8091BA5-7DF7-7634-45E4-0FDC77A28D0C}"/>
                </a:ext>
              </a:extLst>
            </p:cNvPr>
            <p:cNvSpPr/>
            <p:nvPr/>
          </p:nvSpPr>
          <p:spPr>
            <a:xfrm>
              <a:off x="8682605" y="4330527"/>
              <a:ext cx="722805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A9D9F78-9110-FD49-5BB0-AD83D3EEAF73}"/>
                </a:ext>
              </a:extLst>
            </p:cNvPr>
            <p:cNvSpPr/>
            <p:nvPr/>
          </p:nvSpPr>
          <p:spPr>
            <a:xfrm>
              <a:off x="8302539" y="465540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2067AE32-A1C8-1F26-C5B8-895854C0D75F}"/>
                </a:ext>
              </a:extLst>
            </p:cNvPr>
            <p:cNvSpPr/>
            <p:nvPr/>
          </p:nvSpPr>
          <p:spPr>
            <a:xfrm>
              <a:off x="9104766" y="4661754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983C9F50-47BA-ACD9-A618-12AE7B072242}"/>
                </a:ext>
              </a:extLst>
            </p:cNvPr>
            <p:cNvSpPr/>
            <p:nvPr/>
          </p:nvSpPr>
          <p:spPr>
            <a:xfrm>
              <a:off x="9075459" y="4994406"/>
              <a:ext cx="298591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78342A8-FD71-D71B-26D7-BA1F66EED69D}"/>
                </a:ext>
              </a:extLst>
            </p:cNvPr>
            <p:cNvSpPr/>
            <p:nvPr/>
          </p:nvSpPr>
          <p:spPr>
            <a:xfrm>
              <a:off x="7975072" y="4994406"/>
              <a:ext cx="664306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CF42A96-A4A5-4756-2C4D-0FCCD8AD49D9}"/>
                </a:ext>
              </a:extLst>
            </p:cNvPr>
            <p:cNvSpPr/>
            <p:nvPr/>
          </p:nvSpPr>
          <p:spPr>
            <a:xfrm>
              <a:off x="7974410" y="5337723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A0C8EE9-6D51-851C-6F0F-3BC4D11F1BC2}"/>
                </a:ext>
              </a:extLst>
            </p:cNvPr>
            <p:cNvSpPr/>
            <p:nvPr/>
          </p:nvSpPr>
          <p:spPr>
            <a:xfrm>
              <a:off x="7957144" y="5685737"/>
              <a:ext cx="4093341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AC5BBF0C-CE48-5F82-5748-27D3DD901A4A}"/>
                </a:ext>
              </a:extLst>
            </p:cNvPr>
            <p:cNvSpPr/>
            <p:nvPr/>
          </p:nvSpPr>
          <p:spPr>
            <a:xfrm>
              <a:off x="6891145" y="6009971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DB8903FC-4B1C-37DC-83DC-C21BA6C72EB6}"/>
                </a:ext>
              </a:extLst>
            </p:cNvPr>
            <p:cNvSpPr/>
            <p:nvPr/>
          </p:nvSpPr>
          <p:spPr>
            <a:xfrm>
              <a:off x="6874168" y="6358204"/>
              <a:ext cx="516543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D431123-E52C-8B14-0F11-FC579080B0A9}"/>
                </a:ext>
              </a:extLst>
            </p:cNvPr>
            <p:cNvSpPr/>
            <p:nvPr/>
          </p:nvSpPr>
          <p:spPr>
            <a:xfrm>
              <a:off x="137434" y="4338414"/>
              <a:ext cx="319669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3590C58B-30DF-9462-0205-87C2DAF1B5EE}"/>
                </a:ext>
              </a:extLst>
            </p:cNvPr>
            <p:cNvSpPr/>
            <p:nvPr/>
          </p:nvSpPr>
          <p:spPr>
            <a:xfrm>
              <a:off x="3532169" y="4330527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1F0ADE4D-CED4-DF06-DD52-F05E2F5FA324}"/>
                </a:ext>
              </a:extLst>
            </p:cNvPr>
            <p:cNvSpPr/>
            <p:nvPr/>
          </p:nvSpPr>
          <p:spPr>
            <a:xfrm>
              <a:off x="4591149" y="4330022"/>
              <a:ext cx="620974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1F05398F-99A9-EDC6-EE78-DE8461E59C5E}"/>
                </a:ext>
              </a:extLst>
            </p:cNvPr>
            <p:cNvSpPr/>
            <p:nvPr/>
          </p:nvSpPr>
          <p:spPr>
            <a:xfrm>
              <a:off x="4909019" y="4671727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D0A5A6A8-8145-78B6-FC37-B2197308554A}"/>
                </a:ext>
              </a:extLst>
            </p:cNvPr>
            <p:cNvSpPr/>
            <p:nvPr/>
          </p:nvSpPr>
          <p:spPr>
            <a:xfrm>
              <a:off x="4269241" y="5008257"/>
              <a:ext cx="91440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70DC4A73-017F-36B1-8D83-EBDBBCAD5704}"/>
                </a:ext>
              </a:extLst>
            </p:cNvPr>
            <p:cNvSpPr/>
            <p:nvPr/>
          </p:nvSpPr>
          <p:spPr>
            <a:xfrm>
              <a:off x="3584824" y="4667070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2FD404B2-782E-B73E-6B3B-63E0F66E3CE3}"/>
                </a:ext>
              </a:extLst>
            </p:cNvPr>
            <p:cNvSpPr/>
            <p:nvPr/>
          </p:nvSpPr>
          <p:spPr>
            <a:xfrm>
              <a:off x="1846890" y="5007879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9F724A-F18C-0AC3-F7E9-CBAD01B8EFF3}"/>
                </a:ext>
              </a:extLst>
            </p:cNvPr>
            <p:cNvSpPr/>
            <p:nvPr/>
          </p:nvSpPr>
          <p:spPr>
            <a:xfrm>
              <a:off x="1881458" y="5337588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42642647-44FC-040F-C8CA-21CFB5767FB2}"/>
                </a:ext>
              </a:extLst>
            </p:cNvPr>
            <p:cNvSpPr/>
            <p:nvPr/>
          </p:nvSpPr>
          <p:spPr>
            <a:xfrm>
              <a:off x="4290905" y="5348069"/>
              <a:ext cx="27432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4F2501E9-485C-36A5-67C0-C79299FDB544}"/>
                </a:ext>
              </a:extLst>
            </p:cNvPr>
            <p:cNvSpPr/>
            <p:nvPr/>
          </p:nvSpPr>
          <p:spPr>
            <a:xfrm>
              <a:off x="137434" y="5686590"/>
              <a:ext cx="2026907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186F655E-2649-5DC9-FE14-A06D216C2A0F}"/>
                </a:ext>
              </a:extLst>
            </p:cNvPr>
            <p:cNvSpPr/>
            <p:nvPr/>
          </p:nvSpPr>
          <p:spPr>
            <a:xfrm>
              <a:off x="2874358" y="6015106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F6FDB6CD-E98E-003C-8F37-EF53AB97508F}"/>
                </a:ext>
              </a:extLst>
            </p:cNvPr>
            <p:cNvSpPr/>
            <p:nvPr/>
          </p:nvSpPr>
          <p:spPr>
            <a:xfrm>
              <a:off x="137434" y="6356916"/>
              <a:ext cx="3036772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03F363CF-1927-EB99-DD29-B3C3BCEFCA69}"/>
                </a:ext>
              </a:extLst>
            </p:cNvPr>
            <p:cNvSpPr/>
            <p:nvPr/>
          </p:nvSpPr>
          <p:spPr>
            <a:xfrm>
              <a:off x="2841789" y="5685259"/>
              <a:ext cx="173736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7383C536-24CF-E770-2737-687C06E01106}"/>
                </a:ext>
              </a:extLst>
            </p:cNvPr>
            <p:cNvSpPr txBox="1"/>
            <p:nvPr/>
          </p:nvSpPr>
          <p:spPr>
            <a:xfrm>
              <a:off x="9246797" y="2547665"/>
              <a:ext cx="13909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Package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E42AD52B-0DBB-D7F7-37B0-5BCA4DE2E1D6}"/>
                </a:ext>
              </a:extLst>
            </p:cNvPr>
            <p:cNvSpPr txBox="1"/>
            <p:nvPr/>
          </p:nvSpPr>
          <p:spPr>
            <a:xfrm>
              <a:off x="1307968" y="3259296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PCB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149B82D5-1254-BED4-6214-F3FC68708D32}"/>
                </a:ext>
              </a:extLst>
            </p:cNvPr>
            <p:cNvSpPr/>
            <p:nvPr/>
          </p:nvSpPr>
          <p:spPr>
            <a:xfrm>
              <a:off x="-4061" y="4336256"/>
              <a:ext cx="266700" cy="236934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043A4380-F6D7-8334-DC65-9E631F24AC9C}"/>
                </a:ext>
              </a:extLst>
            </p:cNvPr>
            <p:cNvSpPr/>
            <p:nvPr/>
          </p:nvSpPr>
          <p:spPr>
            <a:xfrm>
              <a:off x="11938214" y="4333874"/>
              <a:ext cx="266700" cy="23717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2E9CB813-82A1-F79E-8FE5-9FA5CCAB8E26}"/>
                </a:ext>
              </a:extLst>
            </p:cNvPr>
            <p:cNvSpPr/>
            <p:nvPr/>
          </p:nvSpPr>
          <p:spPr>
            <a:xfrm>
              <a:off x="6857681" y="5683231"/>
              <a:ext cx="1006380" cy="343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3C4D2EF9-F6CD-A0BE-2B59-E8E5AE879A8C}"/>
                </a:ext>
              </a:extLst>
            </p:cNvPr>
            <p:cNvSpPr/>
            <p:nvPr/>
          </p:nvSpPr>
          <p:spPr>
            <a:xfrm>
              <a:off x="7548238" y="5328565"/>
              <a:ext cx="274320" cy="365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F0195720-4CDE-62FF-4BF3-4CC93E9274EF}"/>
                </a:ext>
              </a:extLst>
            </p:cNvPr>
            <p:cNvSpPr/>
            <p:nvPr/>
          </p:nvSpPr>
          <p:spPr>
            <a:xfrm>
              <a:off x="-5730" y="4336268"/>
              <a:ext cx="12210643" cy="23693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768C87-3D18-0504-9D76-03F3BFEE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4141" y="3009900"/>
              <a:ext cx="672259" cy="6261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8E37973-A1F2-7536-9317-D2A41375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6859" y="2994025"/>
              <a:ext cx="673666" cy="61526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CD924FB1-6F86-9CD4-A9B8-02CF11536171}"/>
                </a:ext>
              </a:extLst>
            </p:cNvPr>
            <p:cNvCxnSpPr>
              <a:cxnSpLocks/>
            </p:cNvCxnSpPr>
            <p:nvPr/>
          </p:nvCxnSpPr>
          <p:spPr>
            <a:xfrm>
              <a:off x="1922153" y="3788227"/>
              <a:ext cx="958009" cy="114045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64B915AF-DDF6-EA38-DC8D-F2E890E2F9FC}"/>
                </a:ext>
              </a:extLst>
            </p:cNvPr>
            <p:cNvCxnSpPr>
              <a:cxnSpLocks/>
            </p:cNvCxnSpPr>
            <p:nvPr/>
          </p:nvCxnSpPr>
          <p:spPr>
            <a:xfrm>
              <a:off x="1939130" y="3760370"/>
              <a:ext cx="958009" cy="1140453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2BE307E7-0FD5-CD55-D17E-AC680C95ACE0}"/>
                </a:ext>
              </a:extLst>
            </p:cNvPr>
            <p:cNvSpPr txBox="1"/>
            <p:nvPr/>
          </p:nvSpPr>
          <p:spPr>
            <a:xfrm>
              <a:off x="2858912" y="2402423"/>
              <a:ext cx="6799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/>
                <a:t>Die</a:t>
              </a:r>
            </a:p>
          </p:txBody>
        </p: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5D432435-559C-4555-FD26-5506565C6DA5}"/>
                </a:ext>
              </a:extLst>
            </p:cNvPr>
            <p:cNvCxnSpPr>
              <a:cxnSpLocks/>
            </p:cNvCxnSpPr>
            <p:nvPr/>
          </p:nvCxnSpPr>
          <p:spPr>
            <a:xfrm>
              <a:off x="3492500" y="2778125"/>
              <a:ext cx="840116" cy="3302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C78E1198-C655-74B3-9DB9-BFF49D73ACA8}"/>
                </a:ext>
              </a:extLst>
            </p:cNvPr>
            <p:cNvCxnSpPr>
              <a:cxnSpLocks/>
            </p:cNvCxnSpPr>
            <p:nvPr/>
          </p:nvCxnSpPr>
          <p:spPr>
            <a:xfrm>
              <a:off x="3498850" y="2749550"/>
              <a:ext cx="827883" cy="32523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96C3FF3C-FB60-514A-4DA7-BFE3D89C25EC}"/>
                </a:ext>
              </a:extLst>
            </p:cNvPr>
            <p:cNvSpPr txBox="1"/>
            <p:nvPr/>
          </p:nvSpPr>
          <p:spPr>
            <a:xfrm>
              <a:off x="3247801" y="1586256"/>
              <a:ext cx="6641946" cy="861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2800" b="1"/>
                <a:t>Single pin-swap zone along perimeter of PCB</a:t>
              </a:r>
            </a:p>
            <a:p>
              <a:pPr algn="ctr"/>
              <a:r>
                <a:rPr lang="en-US" sz="2800" b="1"/>
                <a:t>(yellow) contains terminals of all nets.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2316D387-C3E2-D923-35B5-5B940B10117C}"/>
                </a:ext>
              </a:extLst>
            </p:cNvPr>
            <p:cNvGrpSpPr/>
            <p:nvPr/>
          </p:nvGrpSpPr>
          <p:grpSpPr>
            <a:xfrm>
              <a:off x="171067" y="1906062"/>
              <a:ext cx="2937862" cy="2589738"/>
              <a:chOff x="171067" y="1906062"/>
              <a:chExt cx="2937862" cy="2589738"/>
            </a:xfrm>
          </p:grpSpPr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10E943E-552E-0051-F3DA-BBAB8A52CF7D}"/>
                  </a:ext>
                </a:extLst>
              </p:cNvPr>
              <p:cNvSpPr/>
              <p:nvPr/>
            </p:nvSpPr>
            <p:spPr>
              <a:xfrm>
                <a:off x="190501" y="1933575"/>
                <a:ext cx="291842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C39F0E4C-73FC-4A14-0AE0-A4F7ED60CB2D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936913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BFF02ED2-68DB-90A8-3424-6B951CFA5EBA}"/>
                </a:ext>
              </a:extLst>
            </p:cNvPr>
            <p:cNvGrpSpPr/>
            <p:nvPr/>
          </p:nvGrpSpPr>
          <p:grpSpPr>
            <a:xfrm flipH="1">
              <a:off x="10030870" y="1901715"/>
              <a:ext cx="2017666" cy="2589738"/>
              <a:chOff x="171067" y="1906062"/>
              <a:chExt cx="2648938" cy="2589738"/>
            </a:xfrm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4398275-CC1E-C0F7-BA22-94CCD05AB9CB}"/>
                  </a:ext>
                </a:extLst>
              </p:cNvPr>
              <p:cNvSpPr/>
              <p:nvPr/>
            </p:nvSpPr>
            <p:spPr>
              <a:xfrm>
                <a:off x="190503" y="1933575"/>
                <a:ext cx="2551199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bg1"/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F1A39A6-468E-BC8F-77A1-0C8F7E509A04}"/>
                  </a:ext>
                </a:extLst>
              </p:cNvPr>
              <p:cNvSpPr/>
              <p:nvPr/>
            </p:nvSpPr>
            <p:spPr>
              <a:xfrm>
                <a:off x="171067" y="1906062"/>
                <a:ext cx="2648938" cy="2562225"/>
              </a:xfrm>
              <a:custGeom>
                <a:avLst/>
                <a:gdLst>
                  <a:gd name="connsiteX0" fmla="*/ 4241800 w 4241800"/>
                  <a:gd name="connsiteY0" fmla="*/ 0 h 2387600"/>
                  <a:gd name="connsiteX1" fmla="*/ 3530600 w 4241800"/>
                  <a:gd name="connsiteY1" fmla="*/ 12700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465 h 2388065"/>
                  <a:gd name="connsiteX1" fmla="*/ 3413423 w 4241800"/>
                  <a:gd name="connsiteY1" fmla="*/ 1331 h 2388065"/>
                  <a:gd name="connsiteX2" fmla="*/ 1955800 w 4241800"/>
                  <a:gd name="connsiteY2" fmla="*/ 114765 h 2388065"/>
                  <a:gd name="connsiteX3" fmla="*/ 977900 w 4241800"/>
                  <a:gd name="connsiteY3" fmla="*/ 724365 h 2388065"/>
                  <a:gd name="connsiteX4" fmla="*/ 0 w 4241800"/>
                  <a:gd name="connsiteY4" fmla="*/ 2388065 h 2388065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  <a:gd name="connsiteX0" fmla="*/ 4241800 w 4241800"/>
                  <a:gd name="connsiteY0" fmla="*/ 0 h 2387600"/>
                  <a:gd name="connsiteX1" fmla="*/ 3397800 w 4241800"/>
                  <a:gd name="connsiteY1" fmla="*/ 6783 h 2387600"/>
                  <a:gd name="connsiteX2" fmla="*/ 1955800 w 4241800"/>
                  <a:gd name="connsiteY2" fmla="*/ 114300 h 2387600"/>
                  <a:gd name="connsiteX3" fmla="*/ 977900 w 4241800"/>
                  <a:gd name="connsiteY3" fmla="*/ 723900 h 2387600"/>
                  <a:gd name="connsiteX4" fmla="*/ 0 w 4241800"/>
                  <a:gd name="connsiteY4" fmla="*/ 2387600 h 2387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1800" h="2387600">
                    <a:moveTo>
                      <a:pt x="4241800" y="0"/>
                    </a:moveTo>
                    <a:lnTo>
                      <a:pt x="3397800" y="6783"/>
                    </a:lnTo>
                    <a:cubicBezTo>
                      <a:pt x="3024612" y="13998"/>
                      <a:pt x="2359117" y="-5219"/>
                      <a:pt x="1955800" y="114300"/>
                    </a:cubicBezTo>
                    <a:cubicBezTo>
                      <a:pt x="1552483" y="233819"/>
                      <a:pt x="1303867" y="345017"/>
                      <a:pt x="977900" y="723900"/>
                    </a:cubicBezTo>
                    <a:cubicBezTo>
                      <a:pt x="651933" y="1102783"/>
                      <a:pt x="325966" y="1745191"/>
                      <a:pt x="0" y="2387600"/>
                    </a:cubicBezTo>
                  </a:path>
                </a:pathLst>
              </a:custGeom>
              <a:noFill/>
              <a:ln w="57150">
                <a:solidFill>
                  <a:schemeClr val="tx1">
                    <a:lumMod val="50000"/>
                    <a:lumOff val="50000"/>
                  </a:schemeClr>
                </a:solidFill>
                <a:tailEnd type="stealth" w="lg" len="lg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494406BE-E0F4-D079-DAA8-285AC74AA106}"/>
              </a:ext>
            </a:extLst>
          </p:cNvPr>
          <p:cNvSpPr txBox="1"/>
          <p:nvPr/>
        </p:nvSpPr>
        <p:spPr>
          <a:xfrm>
            <a:off x="100189" y="-36364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026D8A9C-5CA4-DB5F-BCBA-9BD9D9147C40}"/>
              </a:ext>
            </a:extLst>
          </p:cNvPr>
          <p:cNvSpPr txBox="1"/>
          <p:nvPr/>
        </p:nvSpPr>
        <p:spPr>
          <a:xfrm>
            <a:off x="100189" y="2026188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763709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D9D416-62F8-7DD5-4A6B-6B26D3EA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1200823" y="136478"/>
            <a:ext cx="9790354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5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917567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3680897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1" y="4616462"/>
            <a:ext cx="405273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287481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084250" y="60467"/>
            <a:ext cx="172695" cy="78177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01464" y="4376186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6118331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8" y="5706811"/>
            <a:ext cx="2567078" cy="5139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063566C-D34E-9EA6-CFF5-A6A433AB8DAE}"/>
              </a:ext>
            </a:extLst>
          </p:cNvPr>
          <p:cNvCxnSpPr>
            <a:cxnSpLocks/>
          </p:cNvCxnSpPr>
          <p:nvPr/>
        </p:nvCxnSpPr>
        <p:spPr>
          <a:xfrm>
            <a:off x="2526850" y="534466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9D42A30F-2059-C293-39D6-F0F15C4DA78B}"/>
              </a:ext>
            </a:extLst>
          </p:cNvPr>
          <p:cNvSpPr/>
          <p:nvPr/>
        </p:nvSpPr>
        <p:spPr>
          <a:xfrm>
            <a:off x="1671978" y="5290459"/>
            <a:ext cx="2567081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Add congestion around all terminals.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2544423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2544423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2538073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8" y="2261421"/>
            <a:ext cx="1" cy="4408836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8" y="6482513"/>
            <a:ext cx="2567078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C661C397-81FF-CC37-007F-928EF53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6" y="0"/>
            <a:ext cx="3051868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26A94-70AC-F598-A042-2213DB5EFFCD}"/>
              </a:ext>
            </a:extLst>
          </p:cNvPr>
          <p:cNvCxnSpPr>
            <a:cxnSpLocks/>
          </p:cNvCxnSpPr>
          <p:nvPr/>
        </p:nvCxnSpPr>
        <p:spPr>
          <a:xfrm>
            <a:off x="0" y="14934"/>
            <a:ext cx="12192000" cy="684306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77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6261E-AE5A-6873-A438-23AE92E6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4050"/>
            <a:ext cx="12192000" cy="110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6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50DE74A2-DDBA-57CB-258A-309DAEDEE883}"/>
              </a:ext>
            </a:extLst>
          </p:cNvPr>
          <p:cNvSpPr/>
          <p:nvPr/>
        </p:nvSpPr>
        <p:spPr>
          <a:xfrm>
            <a:off x="4117460" y="448166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CC7A7C-46E4-7845-8BF2-DCAB655A9834}"/>
              </a:ext>
            </a:extLst>
          </p:cNvPr>
          <p:cNvCxnSpPr>
            <a:cxnSpLocks/>
          </p:cNvCxnSpPr>
          <p:nvPr/>
        </p:nvCxnSpPr>
        <p:spPr>
          <a:xfrm>
            <a:off x="3292730" y="4616462"/>
            <a:ext cx="822960" cy="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3A407B53-A0CB-E0C9-E57B-5CEB31442787}"/>
              </a:ext>
            </a:extLst>
          </p:cNvPr>
          <p:cNvSpPr/>
          <p:nvPr/>
        </p:nvSpPr>
        <p:spPr>
          <a:xfrm>
            <a:off x="3248193" y="-276528"/>
            <a:ext cx="1373338" cy="686948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36576" rIns="27432" bIns="0" rtlCol="0" anchor="ctr"/>
          <a:lstStyle/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Netlist,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Die/package/PCB layout,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Design rules,</a:t>
            </a:r>
          </a:p>
          <a:p>
            <a:pPr marL="114300" indent="-571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 parameters.</a:t>
            </a:r>
          </a:p>
        </p:txBody>
      </p:sp>
      <p:cxnSp>
        <p:nvCxnSpPr>
          <p:cNvPr id="4" name="Elbow Connector 9">
            <a:extLst>
              <a:ext uri="{FF2B5EF4-FFF2-40B4-BE49-F238E27FC236}">
                <a16:creationId xmlns:a16="http://schemas.microsoft.com/office/drawing/2014/main" id="{53B94662-BD6D-0F45-79D9-03FC5ED2807B}"/>
              </a:ext>
            </a:extLst>
          </p:cNvPr>
          <p:cNvCxnSpPr>
            <a:cxnSpLocks/>
            <a:stCxn id="2" idx="2"/>
            <a:endCxn id="20" idx="3"/>
          </p:cNvCxnSpPr>
          <p:nvPr/>
        </p:nvCxnSpPr>
        <p:spPr>
          <a:xfrm rot="5400000">
            <a:off x="3270940" y="-126223"/>
            <a:ext cx="172695" cy="1155150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949B821-E319-C828-131D-A06C2FB382D1}"/>
              </a:ext>
            </a:extLst>
          </p:cNvPr>
          <p:cNvSpPr txBox="1"/>
          <p:nvPr/>
        </p:nvSpPr>
        <p:spPr>
          <a:xfrm>
            <a:off x="2586972" y="5020965"/>
            <a:ext cx="182743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B41DF9-6C6B-23F8-D5BA-9F3B368C5238}"/>
              </a:ext>
            </a:extLst>
          </p:cNvPr>
          <p:cNvSpPr txBox="1"/>
          <p:nvPr/>
        </p:nvSpPr>
        <p:spPr>
          <a:xfrm>
            <a:off x="3423840" y="4411535"/>
            <a:ext cx="21640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Yes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7E05509-EACC-0F3D-FB22-5C77D26F76EB}"/>
              </a:ext>
            </a:extLst>
          </p:cNvPr>
          <p:cNvCxnSpPr>
            <a:cxnSpLocks/>
          </p:cNvCxnSpPr>
          <p:nvPr/>
        </p:nvCxnSpPr>
        <p:spPr>
          <a:xfrm>
            <a:off x="2526850" y="5508447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41E14FA-F15D-C674-9FF6-2A95E730B0AD}"/>
              </a:ext>
            </a:extLst>
          </p:cNvPr>
          <p:cNvSpPr/>
          <p:nvPr/>
        </p:nvSpPr>
        <p:spPr>
          <a:xfrm>
            <a:off x="1671977" y="5282858"/>
            <a:ext cx="3040395" cy="37548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Modify algorithm parameters, if necessary.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permanent congestion near DP vias, if necessary (rare).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BF144AB-CA79-35F3-CF9C-D37E7532DA14}"/>
              </a:ext>
            </a:extLst>
          </p:cNvPr>
          <p:cNvCxnSpPr>
            <a:cxnSpLocks/>
          </p:cNvCxnSpPr>
          <p:nvPr/>
        </p:nvCxnSpPr>
        <p:spPr>
          <a:xfrm>
            <a:off x="2526850" y="4918585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6B75252D-01C0-1D92-A4E9-139D241088E3}"/>
              </a:ext>
            </a:extLst>
          </p:cNvPr>
          <p:cNvSpPr/>
          <p:nvPr/>
        </p:nvSpPr>
        <p:spPr>
          <a:xfrm>
            <a:off x="1541846" y="4177760"/>
            <a:ext cx="1972873" cy="87661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>
                <a:solidFill>
                  <a:sysClr val="windowText" lastClr="000000"/>
                </a:solidFill>
              </a:rPr>
              <a:t>Is solution adequate?</a:t>
            </a:r>
          </a:p>
          <a:p>
            <a:pPr algn="ctr"/>
            <a:r>
              <a:rPr lang="en-US" sz="900">
                <a:solidFill>
                  <a:sysClr val="windowText" lastClr="000000"/>
                </a:solidFill>
              </a:rPr>
              <a:t>Or has iteration count exceeded maximum?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0CCA7A2-4172-B9BD-F825-AB677EAFC02A}"/>
              </a:ext>
            </a:extLst>
          </p:cNvPr>
          <p:cNvCxnSpPr>
            <a:cxnSpLocks/>
          </p:cNvCxnSpPr>
          <p:nvPr/>
        </p:nvCxnSpPr>
        <p:spPr>
          <a:xfrm>
            <a:off x="2526850" y="3813823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4B18089-25EC-1A79-ADEC-E3B5BEB27D13}"/>
              </a:ext>
            </a:extLst>
          </p:cNvPr>
          <p:cNvSpPr/>
          <p:nvPr/>
        </p:nvSpPr>
        <p:spPr>
          <a:xfrm>
            <a:off x="1671977" y="3469979"/>
            <a:ext cx="3040386" cy="449354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Check for design-rule violations.</a:t>
            </a:r>
          </a:p>
          <a:p>
            <a:endParaRPr lang="en-US" sz="400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Deposit congestion along routes of non-DP nets.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64E57EF-6E7A-80B5-843D-840D6DF1E4D4}"/>
              </a:ext>
            </a:extLst>
          </p:cNvPr>
          <p:cNvCxnSpPr>
            <a:cxnSpLocks/>
          </p:cNvCxnSpPr>
          <p:nvPr/>
        </p:nvCxnSpPr>
        <p:spPr>
          <a:xfrm>
            <a:off x="2526850" y="310421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C665594-3E8A-E8E1-8E34-30CA5D7B8FD4}"/>
              </a:ext>
            </a:extLst>
          </p:cNvPr>
          <p:cNvSpPr/>
          <p:nvPr/>
        </p:nvSpPr>
        <p:spPr>
          <a:xfrm>
            <a:off x="1671977" y="2974684"/>
            <a:ext cx="3040386" cy="249299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each DP pseudo-path into two DP nets.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1DC9726-918E-2AF7-9684-F772CA348C5A}"/>
              </a:ext>
            </a:extLst>
          </p:cNvPr>
          <p:cNvCxnSpPr>
            <a:cxnSpLocks/>
          </p:cNvCxnSpPr>
          <p:nvPr/>
        </p:nvCxnSpPr>
        <p:spPr>
          <a:xfrm>
            <a:off x="2526850" y="257660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18E0A6DA-3C3C-82A3-29C2-A7A18071B1DD}"/>
              </a:ext>
            </a:extLst>
          </p:cNvPr>
          <p:cNvSpPr/>
          <p:nvPr/>
        </p:nvSpPr>
        <p:spPr>
          <a:xfrm>
            <a:off x="1671977" y="1790523"/>
            <a:ext cx="3040386" cy="94179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54864" rIns="54864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for net = 1 to max nets:</a:t>
            </a:r>
          </a:p>
          <a:p>
            <a:r>
              <a:rPr lang="en-US" sz="900">
                <a:solidFill>
                  <a:schemeClr val="tx1"/>
                </a:solidFill>
              </a:rPr>
              <a:t>      If net is not DP: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net.</a:t>
            </a:r>
          </a:p>
          <a:p>
            <a:r>
              <a:rPr lang="en-US" sz="900">
                <a:solidFill>
                  <a:schemeClr val="tx1"/>
                </a:solidFill>
              </a:rPr>
              <a:t>      Else: </a:t>
            </a:r>
          </a:p>
          <a:p>
            <a:r>
              <a:rPr lang="en-US" sz="900">
                <a:solidFill>
                  <a:schemeClr val="tx1"/>
                </a:solidFill>
              </a:rPr>
              <a:t>            Use A* to route DP pseudo-path.</a:t>
            </a:r>
          </a:p>
          <a:p>
            <a:r>
              <a:rPr lang="en-US" sz="900">
                <a:solidFill>
                  <a:schemeClr val="tx1"/>
                </a:solidFill>
              </a:rPr>
              <a:t>endFor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E3A46E5-4412-7CA4-EE0C-D2177BD8A945}"/>
              </a:ext>
            </a:extLst>
          </p:cNvPr>
          <p:cNvCxnSpPr>
            <a:cxnSpLocks/>
          </p:cNvCxnSpPr>
          <p:nvPr/>
        </p:nvCxnSpPr>
        <p:spPr>
          <a:xfrm>
            <a:off x="2137313" y="1419869"/>
            <a:ext cx="0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5B069A2C-3BA4-6AB3-116E-B702C3E04488}"/>
              </a:ext>
            </a:extLst>
          </p:cNvPr>
          <p:cNvSpPr/>
          <p:nvPr/>
        </p:nvSpPr>
        <p:spPr>
          <a:xfrm>
            <a:off x="1198662" y="1240457"/>
            <a:ext cx="304040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tabLst>
                <a:tab pos="1085850" algn="l"/>
                <a:tab pos="2114550" algn="l"/>
              </a:tabLst>
            </a:pPr>
            <a:r>
              <a:rPr lang="en-US" sz="900" b="1" i="1" u="sng">
                <a:solidFill>
                  <a:schemeClr val="tx1"/>
                </a:solidFill>
              </a:rPr>
              <a:t>Initialize routing grid</a:t>
            </a:r>
            <a:r>
              <a:rPr lang="en-US" sz="900" b="1" i="1">
                <a:solidFill>
                  <a:schemeClr val="tx1"/>
                </a:solidFill>
              </a:rPr>
              <a:t>:</a:t>
            </a:r>
            <a:r>
              <a:rPr lang="en-US" sz="900">
                <a:solidFill>
                  <a:schemeClr val="tx1"/>
                </a:solidFill>
              </a:rPr>
              <a:t>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Barriers	•  Cost zones</a:t>
            </a:r>
            <a:endParaRPr lang="en-US" sz="900">
              <a:solidFill>
                <a:schemeClr val="tx1"/>
              </a:solidFill>
            </a:endParaRPr>
          </a:p>
          <a:p>
            <a:pPr>
              <a:tabLst>
                <a:tab pos="1085850" algn="l"/>
                <a:tab pos="2114550" algn="l"/>
              </a:tabLst>
            </a:pP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Start/end terminals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</a:t>
            </a:r>
            <a:r>
              <a:rPr lang="en-US" sz="900">
                <a:solidFill>
                  <a:schemeClr val="tx1"/>
                </a:solidFill>
              </a:rPr>
              <a:t>Design-rule zones	</a:t>
            </a:r>
            <a:r>
              <a:rPr lang="en-US" sz="9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 Pin-swap zones</a:t>
            </a:r>
            <a:endParaRPr lang="en-US" sz="90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70C88F68-0686-6B0D-6154-0F37A600434E}"/>
              </a:ext>
            </a:extLst>
          </p:cNvPr>
          <p:cNvCxnSpPr>
            <a:cxnSpLocks/>
          </p:cNvCxnSpPr>
          <p:nvPr/>
        </p:nvCxnSpPr>
        <p:spPr>
          <a:xfrm>
            <a:off x="2140232" y="956596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807D4C5-D1CC-A25C-C281-B726127B280C}"/>
              </a:ext>
            </a:extLst>
          </p:cNvPr>
          <p:cNvSpPr/>
          <p:nvPr/>
        </p:nvSpPr>
        <p:spPr>
          <a:xfrm>
            <a:off x="1198662" y="868880"/>
            <a:ext cx="3040400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Convert DP terminals to pseudo-terminals.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F002F4D-FA57-D1B3-5ECB-8BDC81715F7C}"/>
              </a:ext>
            </a:extLst>
          </p:cNvPr>
          <p:cNvCxnSpPr>
            <a:cxnSpLocks/>
          </p:cNvCxnSpPr>
          <p:nvPr/>
        </p:nvCxnSpPr>
        <p:spPr>
          <a:xfrm>
            <a:off x="2140089" y="584419"/>
            <a:ext cx="0" cy="284461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DDE3ABA1-4DED-EFEE-845F-42E0ED4E8B04}"/>
              </a:ext>
            </a:extLst>
          </p:cNvPr>
          <p:cNvSpPr/>
          <p:nvPr/>
        </p:nvSpPr>
        <p:spPr>
          <a:xfrm>
            <a:off x="1198662" y="380734"/>
            <a:ext cx="1581050" cy="31393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Exchange start/end-terminals if end-terminal in pin-swap zone.</a:t>
            </a:r>
          </a:p>
        </p:txBody>
      </p:sp>
      <p:cxnSp>
        <p:nvCxnSpPr>
          <p:cNvPr id="86" name="Elbow Connector 9">
            <a:extLst>
              <a:ext uri="{FF2B5EF4-FFF2-40B4-BE49-F238E27FC236}">
                <a16:creationId xmlns:a16="http://schemas.microsoft.com/office/drawing/2014/main" id="{FB10B177-0AB6-A646-FAAD-81D8B6DB1CD3}"/>
              </a:ext>
            </a:extLst>
          </p:cNvPr>
          <p:cNvCxnSpPr>
            <a:cxnSpLocks/>
            <a:stCxn id="34" idx="1"/>
            <a:endCxn id="12" idx="1"/>
          </p:cNvCxnSpPr>
          <p:nvPr/>
        </p:nvCxnSpPr>
        <p:spPr>
          <a:xfrm rot="10800000">
            <a:off x="1671977" y="2261422"/>
            <a:ext cx="12700" cy="370131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D200D20B-516E-8832-98C3-DC1A2E66C084}"/>
              </a:ext>
            </a:extLst>
          </p:cNvPr>
          <p:cNvSpPr/>
          <p:nvPr/>
        </p:nvSpPr>
        <p:spPr>
          <a:xfrm>
            <a:off x="1671977" y="5875023"/>
            <a:ext cx="3040389" cy="175433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18288" rIns="27432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tx1"/>
                </a:solidFill>
              </a:rPr>
              <a:t>Rip up all nets. Evaporate 10% of congestion from entire map. 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D6B5FB8-D85B-BE23-A15E-35CCB6DF32C5}"/>
              </a:ext>
            </a:extLst>
          </p:cNvPr>
          <p:cNvCxnSpPr>
            <a:cxnSpLocks/>
          </p:cNvCxnSpPr>
          <p:nvPr/>
        </p:nvCxnSpPr>
        <p:spPr>
          <a:xfrm flipH="1">
            <a:off x="2141932" y="14934"/>
            <a:ext cx="3142" cy="365760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Terminator 52">
            <a:extLst>
              <a:ext uri="{FF2B5EF4-FFF2-40B4-BE49-F238E27FC236}">
                <a16:creationId xmlns:a16="http://schemas.microsoft.com/office/drawing/2014/main" id="{E7F63A9A-A327-A26D-D799-FD05FD53DCB9}"/>
              </a:ext>
            </a:extLst>
          </p:cNvPr>
          <p:cNvSpPr/>
          <p:nvPr/>
        </p:nvSpPr>
        <p:spPr>
          <a:xfrm>
            <a:off x="1899902" y="-139237"/>
            <a:ext cx="548640" cy="27432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4595344-90B3-219D-A6EA-E821ABA7AF30}"/>
              </a:ext>
            </a:extLst>
          </p:cNvPr>
          <p:cNvSpPr txBox="1"/>
          <p:nvPr/>
        </p:nvSpPr>
        <p:spPr>
          <a:xfrm rot="16200000">
            <a:off x="-3781" y="4242434"/>
            <a:ext cx="256320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/>
              <a:t>Iterative rip-up and reroute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BD71D-5D5B-8171-4920-9504E69A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08" y="-131863"/>
            <a:ext cx="3694496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90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909AB82D-06F2-E1A8-A0FB-DE442EFE627A}"/>
              </a:ext>
            </a:extLst>
          </p:cNvPr>
          <p:cNvSpPr/>
          <p:nvPr/>
        </p:nvSpPr>
        <p:spPr>
          <a:xfrm>
            <a:off x="5534838" y="1035886"/>
            <a:ext cx="1348740" cy="10210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Is connection on 1 layer?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4E35C2A-1413-ABEF-1F40-3E5A84A7240A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6883578" y="1543827"/>
            <a:ext cx="1350636" cy="259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7B378500-50EA-E788-EAC0-777BBDDA1D6C}"/>
              </a:ext>
            </a:extLst>
          </p:cNvPr>
          <p:cNvSpPr/>
          <p:nvPr/>
        </p:nvSpPr>
        <p:spPr>
          <a:xfrm>
            <a:off x="8234214" y="1174256"/>
            <a:ext cx="172970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Try a simple, geometric-based heuristic to optimize wiring configuration.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DE41C-2882-4F87-E687-31276D9695AD}"/>
              </a:ext>
            </a:extLst>
          </p:cNvPr>
          <p:cNvSpPr txBox="1"/>
          <p:nvPr/>
        </p:nvSpPr>
        <p:spPr>
          <a:xfrm>
            <a:off x="7820308" y="1372095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CBAD50A-79EC-71AF-071C-643E897772CC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rot="5400000">
            <a:off x="6061633" y="2202371"/>
            <a:ext cx="292981" cy="2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5BE450-57EF-358A-4F48-1B84CFE4F4C0}"/>
              </a:ext>
            </a:extLst>
          </p:cNvPr>
          <p:cNvSpPr txBox="1"/>
          <p:nvPr/>
        </p:nvSpPr>
        <p:spPr>
          <a:xfrm>
            <a:off x="6293919" y="2075519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4A189642-3AD6-E9C0-B8DC-783013FAE65D}"/>
              </a:ext>
            </a:extLst>
          </p:cNvPr>
          <p:cNvSpPr/>
          <p:nvPr/>
        </p:nvSpPr>
        <p:spPr>
          <a:xfrm>
            <a:off x="8050659" y="2110323"/>
            <a:ext cx="2097405" cy="122088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geometric heuristic provide conclusive answer?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E92C2258-373C-BF14-2F8B-84899BFE9FA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9000750" y="2011711"/>
            <a:ext cx="196926" cy="29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8C465B-E8F9-9790-C2F7-952CE6E6D4B3}"/>
              </a:ext>
            </a:extLst>
          </p:cNvPr>
          <p:cNvSpPr txBox="1"/>
          <p:nvPr/>
        </p:nvSpPr>
        <p:spPr>
          <a:xfrm>
            <a:off x="8834035" y="3279262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B724F-CCDA-A768-0B83-52E474002537}"/>
              </a:ext>
            </a:extLst>
          </p:cNvPr>
          <p:cNvSpPr txBox="1"/>
          <p:nvPr/>
        </p:nvSpPr>
        <p:spPr>
          <a:xfrm>
            <a:off x="7849651" y="2550240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0E0339C-8BB3-9A7F-13C2-D91594BE8B3D}"/>
              </a:ext>
            </a:extLst>
          </p:cNvPr>
          <p:cNvCxnSpPr>
            <a:cxnSpLocks/>
            <a:stCxn id="8" idx="1"/>
            <a:endCxn id="17" idx="3"/>
          </p:cNvCxnSpPr>
          <p:nvPr/>
        </p:nvCxnSpPr>
        <p:spPr>
          <a:xfrm rot="10800000">
            <a:off x="6889027" y="2719519"/>
            <a:ext cx="1161632" cy="12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BB7CE03-AA8A-79E8-90A1-415E40C97C3A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8822068" y="3607189"/>
            <a:ext cx="553281" cy="1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B410C60C-61F7-93C8-73B3-4BB6244F36ED}"/>
              </a:ext>
            </a:extLst>
          </p:cNvPr>
          <p:cNvSpPr/>
          <p:nvPr/>
        </p:nvSpPr>
        <p:spPr>
          <a:xfrm>
            <a:off x="8416063" y="3884484"/>
            <a:ext cx="1363980" cy="739141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geometric heuristic. 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D118F32B-4819-E3FC-AE8A-6A5AE62A6BC2}"/>
              </a:ext>
            </a:extLst>
          </p:cNvPr>
          <p:cNvSpPr/>
          <p:nvPr/>
        </p:nvSpPr>
        <p:spPr>
          <a:xfrm>
            <a:off x="3198716" y="1379235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Start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70ADF78-691C-C851-9D55-161BBF79F18E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3734293" y="1544977"/>
            <a:ext cx="1800545" cy="14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81A6B10-5D50-5BFB-7AF1-DE9AFF59A2AE}"/>
              </a:ext>
            </a:extLst>
          </p:cNvPr>
          <p:cNvSpPr/>
          <p:nvPr/>
        </p:nvSpPr>
        <p:spPr>
          <a:xfrm>
            <a:off x="5525047" y="2349947"/>
            <a:ext cx="1363980" cy="739141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Sample the previous congestion around the connection's 4 terminals. 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E3573E84-E74A-6D3F-F493-F3CDF2800293}"/>
              </a:ext>
            </a:extLst>
          </p:cNvPr>
          <p:cNvSpPr/>
          <p:nvPr/>
        </p:nvSpPr>
        <p:spPr>
          <a:xfrm>
            <a:off x="2757285" y="3048031"/>
            <a:ext cx="2506136" cy="1180370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Does previous congestion unambiguously reveal previous wiring configuration?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F4596B7-F8E1-AEB4-AAEF-3508EDF39640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4010353" y="2841437"/>
            <a:ext cx="1514694" cy="206593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FFB3CA68-CA23-985A-3C1B-2950E83DDB9B}"/>
              </a:ext>
            </a:extLst>
          </p:cNvPr>
          <p:cNvSpPr/>
          <p:nvPr/>
        </p:nvSpPr>
        <p:spPr>
          <a:xfrm>
            <a:off x="3066720" y="4525250"/>
            <a:ext cx="1886045" cy="100683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Do diff-pair paths have DRCs on previous iterations?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4978CC2-901E-72DF-DF63-2E7D0F495A0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5400000">
            <a:off x="3861624" y="4376520"/>
            <a:ext cx="296849" cy="61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CF8B91-AB85-1ACB-D229-B0B830A777B1}"/>
              </a:ext>
            </a:extLst>
          </p:cNvPr>
          <p:cNvSpPr txBox="1"/>
          <p:nvPr/>
        </p:nvSpPr>
        <p:spPr>
          <a:xfrm>
            <a:off x="3734293" y="4205749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81B46C-EEA2-E5A9-C368-FBB2278C6963}"/>
              </a:ext>
            </a:extLst>
          </p:cNvPr>
          <p:cNvSpPr txBox="1"/>
          <p:nvPr/>
        </p:nvSpPr>
        <p:spPr>
          <a:xfrm>
            <a:off x="3809075" y="5746687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811D312-3F38-B414-4C94-D61B69D87EA0}"/>
              </a:ext>
            </a:extLst>
          </p:cNvPr>
          <p:cNvCxnSpPr>
            <a:cxnSpLocks/>
            <a:stCxn id="20" idx="2"/>
            <a:endCxn id="25" idx="1"/>
          </p:cNvCxnSpPr>
          <p:nvPr/>
        </p:nvCxnSpPr>
        <p:spPr>
          <a:xfrm rot="16200000" flipH="1">
            <a:off x="4763187" y="4778641"/>
            <a:ext cx="144798" cy="1651686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04664460-4EC7-0F0D-9959-D75687FC590D}"/>
              </a:ext>
            </a:extLst>
          </p:cNvPr>
          <p:cNvSpPr/>
          <p:nvPr/>
        </p:nvSpPr>
        <p:spPr>
          <a:xfrm>
            <a:off x="5661429" y="5410165"/>
            <a:ext cx="1363980" cy="533435"/>
          </a:xfrm>
          <a:prstGeom prst="flowChartProcess">
            <a:avLst/>
          </a:prstGeom>
          <a:solidFill>
            <a:srgbClr val="66FF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Assign 'swap' value based on previous congestion.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9C09059B-D8BD-AC11-F054-CC53D3CE806A}"/>
              </a:ext>
            </a:extLst>
          </p:cNvPr>
          <p:cNvSpPr/>
          <p:nvPr/>
        </p:nvSpPr>
        <p:spPr>
          <a:xfrm>
            <a:off x="7847826" y="5512096"/>
            <a:ext cx="535577" cy="3314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8B47CE4-06C5-A76C-E5C1-D05E96E16C0C}"/>
              </a:ext>
            </a:extLst>
          </p:cNvPr>
          <p:cNvCxnSpPr>
            <a:cxnSpLocks/>
            <a:stCxn id="14" idx="2"/>
            <a:endCxn id="26" idx="3"/>
          </p:cNvCxnSpPr>
          <p:nvPr/>
        </p:nvCxnSpPr>
        <p:spPr>
          <a:xfrm rot="5400000">
            <a:off x="8213622" y="4793406"/>
            <a:ext cx="1054213" cy="714650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945CFB5-6B7C-8D2B-594E-B8100E6670B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025409" y="5676883"/>
            <a:ext cx="822417" cy="95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B03E3B0-B9D7-0DB4-E689-28A9D215B099}"/>
              </a:ext>
            </a:extLst>
          </p:cNvPr>
          <p:cNvCxnSpPr>
            <a:cxnSpLocks/>
            <a:stCxn id="20" idx="3"/>
            <a:endCxn id="33" idx="2"/>
          </p:cNvCxnSpPr>
          <p:nvPr/>
        </p:nvCxnSpPr>
        <p:spPr>
          <a:xfrm flipV="1">
            <a:off x="4952765" y="4590761"/>
            <a:ext cx="1314368" cy="437907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78B401-6871-F034-C42C-B8D677383602}"/>
              </a:ext>
            </a:extLst>
          </p:cNvPr>
          <p:cNvSpPr txBox="1"/>
          <p:nvPr/>
        </p:nvSpPr>
        <p:spPr>
          <a:xfrm>
            <a:off x="4952765" y="4842964"/>
            <a:ext cx="20037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Yes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A2F7D4-C3D8-558A-EA37-7580B5B3698F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5263421" y="3638216"/>
            <a:ext cx="1003712" cy="213404"/>
          </a:xfrm>
          <a:prstGeom prst="bentConnector2">
            <a:avLst/>
          </a:prstGeom>
          <a:ln w="1270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3B0BAA1-EF1E-EE83-E303-E0DA15E7AF8A}"/>
              </a:ext>
            </a:extLst>
          </p:cNvPr>
          <p:cNvSpPr txBox="1"/>
          <p:nvPr/>
        </p:nvSpPr>
        <p:spPr>
          <a:xfrm>
            <a:off x="5287692" y="3687514"/>
            <a:ext cx="168316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1100" b="1"/>
              <a:t>No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9D7CC0A-A36E-93B4-7025-52AEEE68B130}"/>
              </a:ext>
            </a:extLst>
          </p:cNvPr>
          <p:cNvSpPr/>
          <p:nvPr/>
        </p:nvSpPr>
        <p:spPr>
          <a:xfrm>
            <a:off x="5550412" y="3851620"/>
            <a:ext cx="1433441" cy="739141"/>
          </a:xfrm>
          <a:prstGeom prst="flowChartProcess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ysClr val="windowText" lastClr="000000"/>
                </a:solidFill>
              </a:rPr>
              <a:t>Run compute-intensive optimation and assign 'swap' value based thereon.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DCFF36F-12ED-6D36-01E2-139A7FA7D86C}"/>
              </a:ext>
            </a:extLst>
          </p:cNvPr>
          <p:cNvCxnSpPr>
            <a:cxnSpLocks/>
            <a:stCxn id="33" idx="3"/>
            <a:endCxn id="26" idx="0"/>
          </p:cNvCxnSpPr>
          <p:nvPr/>
        </p:nvCxnSpPr>
        <p:spPr>
          <a:xfrm>
            <a:off x="6983853" y="4221191"/>
            <a:ext cx="1131762" cy="1290905"/>
          </a:xfrm>
          <a:prstGeom prst="bentConnector2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942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B154F8C-7330-C16E-B1F2-E22EA5DAEFD2}"/>
              </a:ext>
            </a:extLst>
          </p:cNvPr>
          <p:cNvSpPr/>
          <p:nvPr/>
        </p:nvSpPr>
        <p:spPr>
          <a:xfrm>
            <a:off x="4532112" y="703548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EB94A1B9-A6B3-40B1-F476-7AB5E02F36C5}"/>
              </a:ext>
            </a:extLst>
          </p:cNvPr>
          <p:cNvSpPr/>
          <p:nvPr/>
        </p:nvSpPr>
        <p:spPr>
          <a:xfrm>
            <a:off x="4532112" y="714240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5DA905B-56F2-B365-D4B1-72D0B45F6B9A}"/>
              </a:ext>
            </a:extLst>
          </p:cNvPr>
          <p:cNvSpPr/>
          <p:nvPr/>
        </p:nvSpPr>
        <p:spPr>
          <a:xfrm>
            <a:off x="4532112" y="724932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44A0263-0582-D95B-D72F-DD7AAB5DDFCD}"/>
              </a:ext>
            </a:extLst>
          </p:cNvPr>
          <p:cNvSpPr/>
          <p:nvPr/>
        </p:nvSpPr>
        <p:spPr>
          <a:xfrm>
            <a:off x="4532112" y="735624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42AFC9C1-5EDA-7705-577E-D5A9DCCF3927}"/>
              </a:ext>
            </a:extLst>
          </p:cNvPr>
          <p:cNvSpPr/>
          <p:nvPr/>
        </p:nvSpPr>
        <p:spPr>
          <a:xfrm>
            <a:off x="4530821" y="692666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49B8DD21-8FDB-C834-4129-05DA24EAC0EA}"/>
              </a:ext>
            </a:extLst>
          </p:cNvPr>
          <p:cNvSpPr/>
          <p:nvPr/>
        </p:nvSpPr>
        <p:spPr>
          <a:xfrm>
            <a:off x="7184489" y="6929042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F985107-47C5-D7B2-3AB2-6E5E45369E66}"/>
              </a:ext>
            </a:extLst>
          </p:cNvPr>
          <p:cNvSpPr/>
          <p:nvPr/>
        </p:nvSpPr>
        <p:spPr>
          <a:xfrm>
            <a:off x="7184489" y="7035960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149FF94-6A01-9C27-ADE7-FC018CD5C6B6}"/>
              </a:ext>
            </a:extLst>
          </p:cNvPr>
          <p:cNvSpPr/>
          <p:nvPr/>
        </p:nvSpPr>
        <p:spPr>
          <a:xfrm>
            <a:off x="7184489" y="7142878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95F0371-038A-0E46-0D6D-B4E222C50747}"/>
              </a:ext>
            </a:extLst>
          </p:cNvPr>
          <p:cNvSpPr/>
          <p:nvPr/>
        </p:nvSpPr>
        <p:spPr>
          <a:xfrm>
            <a:off x="7184489" y="7249796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6B00306-BBB3-714C-E11C-23541D99FF8F}"/>
              </a:ext>
            </a:extLst>
          </p:cNvPr>
          <p:cNvSpPr/>
          <p:nvPr/>
        </p:nvSpPr>
        <p:spPr>
          <a:xfrm>
            <a:off x="7184489" y="7356714"/>
            <a:ext cx="91440" cy="91440"/>
          </a:xfrm>
          <a:prstGeom prst="flowChartProcess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558AADEE-0DA7-7327-3ACF-0F5FA9DFBB22}"/>
              </a:ext>
            </a:extLst>
          </p:cNvPr>
          <p:cNvSpPr/>
          <p:nvPr/>
        </p:nvSpPr>
        <p:spPr>
          <a:xfrm>
            <a:off x="3754672" y="-1280608"/>
            <a:ext cx="673194" cy="27636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6924F686-5F48-E72A-3E13-0BA42F5342C9}"/>
              </a:ext>
            </a:extLst>
          </p:cNvPr>
          <p:cNvSpPr/>
          <p:nvPr/>
        </p:nvSpPr>
        <p:spPr>
          <a:xfrm>
            <a:off x="4862932" y="-860683"/>
            <a:ext cx="1882588" cy="1250779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FC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FC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4930AC84-1FF4-FB8A-0A2C-6BFEC13F35F3}"/>
              </a:ext>
            </a:extLst>
          </p:cNvPr>
          <p:cNvSpPr/>
          <p:nvPr/>
        </p:nvSpPr>
        <p:spPr>
          <a:xfrm>
            <a:off x="5989493" y="6890938"/>
            <a:ext cx="1286436" cy="58477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Don't swap connections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E88EAD5-B2FD-6632-8429-E8AC2BFF5B14}"/>
              </a:ext>
            </a:extLst>
          </p:cNvPr>
          <p:cNvSpPr/>
          <p:nvPr/>
        </p:nvSpPr>
        <p:spPr>
          <a:xfrm>
            <a:off x="4527316" y="6891777"/>
            <a:ext cx="1286435" cy="584775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Swap connections</a:t>
            </a: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26C506E1-CFE0-23A8-A4D7-0B861EE4475D}"/>
              </a:ext>
            </a:extLst>
          </p:cNvPr>
          <p:cNvSpPr/>
          <p:nvPr/>
        </p:nvSpPr>
        <p:spPr>
          <a:xfrm>
            <a:off x="5599354" y="7660924"/>
            <a:ext cx="665630" cy="289420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End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9C7BFB-1EB5-3F05-D4C2-B0A90857A4AB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>
            <a:off x="4427866" y="-1142425"/>
            <a:ext cx="1376360" cy="281742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209324-DF17-E237-222D-D5A052B72A59}"/>
              </a:ext>
            </a:extLst>
          </p:cNvPr>
          <p:cNvCxnSpPr>
            <a:cxnSpLocks/>
            <a:stCxn id="13" idx="3"/>
            <a:endCxn id="11" idx="3"/>
          </p:cNvCxnSpPr>
          <p:nvPr/>
        </p:nvCxnSpPr>
        <p:spPr>
          <a:xfrm>
            <a:off x="6745520" y="-235293"/>
            <a:ext cx="530409" cy="7637727"/>
          </a:xfrm>
          <a:prstGeom prst="bentConnector3">
            <a:avLst>
              <a:gd name="adj1" fmla="val 21732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E96FB7D-0645-2A44-3AEE-9EB58080CD74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4532112" y="-235294"/>
            <a:ext cx="330820" cy="7637253"/>
          </a:xfrm>
          <a:prstGeom prst="bentConnector3">
            <a:avLst>
              <a:gd name="adj1" fmla="val 30346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76B17BA-3548-863A-78FC-2EC6AADFCCC3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 rot="16200000" flipH="1">
            <a:off x="5220403" y="7426683"/>
            <a:ext cx="329082" cy="428820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D81094-3A23-9062-EEC6-B65DBE206F9B}"/>
              </a:ext>
            </a:extLst>
          </p:cNvPr>
          <p:cNvCxnSpPr>
            <a:cxnSpLocks/>
            <a:stCxn id="14" idx="2"/>
            <a:endCxn id="16" idx="3"/>
          </p:cNvCxnSpPr>
          <p:nvPr/>
        </p:nvCxnSpPr>
        <p:spPr>
          <a:xfrm rot="5400000">
            <a:off x="6283888" y="7456811"/>
            <a:ext cx="329920" cy="367727"/>
          </a:xfrm>
          <a:prstGeom prst="bent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709CBA-D8AB-B42A-1E13-D54C51CEA82B}"/>
              </a:ext>
            </a:extLst>
          </p:cNvPr>
          <p:cNvSpPr txBox="1"/>
          <p:nvPr/>
        </p:nvSpPr>
        <p:spPr>
          <a:xfrm>
            <a:off x="6902639" y="-463165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1526A-0720-ED20-FCAB-ED8911A17763}"/>
              </a:ext>
            </a:extLst>
          </p:cNvPr>
          <p:cNvSpPr txBox="1"/>
          <p:nvPr/>
        </p:nvSpPr>
        <p:spPr>
          <a:xfrm>
            <a:off x="4328388" y="-463165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EA668-F45F-0778-25DD-ADF6F16BAD97}"/>
              </a:ext>
            </a:extLst>
          </p:cNvPr>
          <p:cNvSpPr txBox="1"/>
          <p:nvPr/>
        </p:nvSpPr>
        <p:spPr>
          <a:xfrm>
            <a:off x="5221749" y="36105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71F97167-2556-502B-08A7-59853DB8D2EA}"/>
              </a:ext>
            </a:extLst>
          </p:cNvPr>
          <p:cNvSpPr/>
          <p:nvPr/>
        </p:nvSpPr>
        <p:spPr>
          <a:xfrm>
            <a:off x="4863639" y="703024"/>
            <a:ext cx="1882588" cy="1157576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DRC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DRC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9FF12-E76E-B6A5-BD6A-4E37132CF3E4}"/>
              </a:ext>
            </a:extLst>
          </p:cNvPr>
          <p:cNvSpPr txBox="1"/>
          <p:nvPr/>
        </p:nvSpPr>
        <p:spPr>
          <a:xfrm>
            <a:off x="6936683" y="1033867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6CF65D-A8F2-BE68-5132-5EB3B1B92775}"/>
              </a:ext>
            </a:extLst>
          </p:cNvPr>
          <p:cNvSpPr txBox="1"/>
          <p:nvPr/>
        </p:nvSpPr>
        <p:spPr>
          <a:xfrm>
            <a:off x="4362432" y="103386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1E4B52-ECC8-4E6C-F15F-76BDC54FB5B5}"/>
              </a:ext>
            </a:extLst>
          </p:cNvPr>
          <p:cNvSpPr txBox="1"/>
          <p:nvPr/>
        </p:nvSpPr>
        <p:spPr>
          <a:xfrm>
            <a:off x="5239320" y="186760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74A2042-013D-6B8B-27E2-9831D9420671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5648115" y="546206"/>
            <a:ext cx="312928" cy="70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315238-8F02-C6A2-C827-5C40F8D16994}"/>
              </a:ext>
            </a:extLst>
          </p:cNvPr>
          <p:cNvCxnSpPr>
            <a:cxnSpLocks/>
            <a:stCxn id="25" idx="1"/>
            <a:endCxn id="4" idx="1"/>
          </p:cNvCxnSpPr>
          <p:nvPr/>
        </p:nvCxnSpPr>
        <p:spPr>
          <a:xfrm rot="10800000" flipV="1">
            <a:off x="4532113" y="1281812"/>
            <a:ext cx="331527" cy="6013230"/>
          </a:xfrm>
          <a:prstGeom prst="bentConnector3">
            <a:avLst>
              <a:gd name="adj1" fmla="val 27035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D8471E1-4312-6FD6-7EDE-725DC975455A}"/>
              </a:ext>
            </a:extLst>
          </p:cNvPr>
          <p:cNvCxnSpPr>
            <a:cxnSpLocks/>
            <a:stCxn id="25" idx="3"/>
            <a:endCxn id="10" idx="3"/>
          </p:cNvCxnSpPr>
          <p:nvPr/>
        </p:nvCxnSpPr>
        <p:spPr>
          <a:xfrm>
            <a:off x="6746227" y="1281812"/>
            <a:ext cx="529702" cy="6013704"/>
          </a:xfrm>
          <a:prstGeom prst="bentConnector3">
            <a:avLst>
              <a:gd name="adj1" fmla="val 1983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87169DAF-8360-0DFD-8423-6ACE77541540}"/>
              </a:ext>
            </a:extLst>
          </p:cNvPr>
          <p:cNvSpPr/>
          <p:nvPr/>
        </p:nvSpPr>
        <p:spPr>
          <a:xfrm>
            <a:off x="4863591" y="2213387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24CA1E-BCF2-A0B5-348A-11E3542D4829}"/>
              </a:ext>
            </a:extLst>
          </p:cNvPr>
          <p:cNvSpPr txBox="1"/>
          <p:nvPr/>
        </p:nvSpPr>
        <p:spPr>
          <a:xfrm>
            <a:off x="6946160" y="2563280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76B420-F532-7792-8513-17DAE62B9BA2}"/>
              </a:ext>
            </a:extLst>
          </p:cNvPr>
          <p:cNvSpPr txBox="1"/>
          <p:nvPr/>
        </p:nvSpPr>
        <p:spPr>
          <a:xfrm>
            <a:off x="4371909" y="2563280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9DB9C-6EE3-9385-78EE-10BC1EBD397A}"/>
              </a:ext>
            </a:extLst>
          </p:cNvPr>
          <p:cNvSpPr txBox="1"/>
          <p:nvPr/>
        </p:nvSpPr>
        <p:spPr>
          <a:xfrm>
            <a:off x="5252719" y="350441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532C9C-9041-7ACE-BB0C-C086EF3BA89F}"/>
              </a:ext>
            </a:extLst>
          </p:cNvPr>
          <p:cNvCxnSpPr>
            <a:cxnSpLocks/>
            <a:stCxn id="25" idx="2"/>
            <a:endCxn id="32" idx="0"/>
          </p:cNvCxnSpPr>
          <p:nvPr/>
        </p:nvCxnSpPr>
        <p:spPr>
          <a:xfrm rot="5400000">
            <a:off x="5628516" y="2036969"/>
            <a:ext cx="352787" cy="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6FFFD22-4AAB-8F55-5335-BAD845C4CF66}"/>
              </a:ext>
            </a:extLst>
          </p:cNvPr>
          <p:cNvCxnSpPr>
            <a:cxnSpLocks/>
            <a:stCxn id="32" idx="1"/>
            <a:endCxn id="3" idx="1"/>
          </p:cNvCxnSpPr>
          <p:nvPr/>
        </p:nvCxnSpPr>
        <p:spPr>
          <a:xfrm rot="10800000" flipV="1">
            <a:off x="4532113" y="2824848"/>
            <a:ext cx="331479" cy="4363275"/>
          </a:xfrm>
          <a:prstGeom prst="bentConnector3">
            <a:avLst>
              <a:gd name="adj1" fmla="val 23387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3152804-6306-3FAF-6A32-324B5E06D08A}"/>
              </a:ext>
            </a:extLst>
          </p:cNvPr>
          <p:cNvCxnSpPr>
            <a:cxnSpLocks/>
            <a:stCxn id="32" idx="3"/>
            <a:endCxn id="14" idx="3"/>
          </p:cNvCxnSpPr>
          <p:nvPr/>
        </p:nvCxnSpPr>
        <p:spPr>
          <a:xfrm>
            <a:off x="6746179" y="2824849"/>
            <a:ext cx="529750" cy="4358477"/>
          </a:xfrm>
          <a:prstGeom prst="bentConnector3">
            <a:avLst>
              <a:gd name="adj1" fmla="val 18151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4B0B858A-D5A1-4554-5ED3-6B2811784286}"/>
              </a:ext>
            </a:extLst>
          </p:cNvPr>
          <p:cNvSpPr/>
          <p:nvPr/>
        </p:nvSpPr>
        <p:spPr>
          <a:xfrm>
            <a:off x="4862512" y="5320465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DIST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DIST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0CC82B-1359-642B-0D41-69CD83675435}"/>
              </a:ext>
            </a:extLst>
          </p:cNvPr>
          <p:cNvSpPr txBox="1"/>
          <p:nvPr/>
        </p:nvSpPr>
        <p:spPr>
          <a:xfrm>
            <a:off x="6935556" y="5711633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6973D1-A947-0FF7-46D1-3C0BD5B11EC0}"/>
              </a:ext>
            </a:extLst>
          </p:cNvPr>
          <p:cNvSpPr txBox="1"/>
          <p:nvPr/>
        </p:nvSpPr>
        <p:spPr>
          <a:xfrm>
            <a:off x="4361305" y="5711633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D4A0B-2775-0A65-1249-E33A70A97776}"/>
              </a:ext>
            </a:extLst>
          </p:cNvPr>
          <p:cNvSpPr txBox="1"/>
          <p:nvPr/>
        </p:nvSpPr>
        <p:spPr>
          <a:xfrm>
            <a:off x="5254815" y="6547247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C8C7E99-CE67-9813-4B41-07FE6D027EAA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 rot="5400000">
            <a:off x="5637070" y="3603842"/>
            <a:ext cx="335347" cy="28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3A800-B528-8BF5-B7FB-5A5C4DC2EBD7}"/>
              </a:ext>
            </a:extLst>
          </p:cNvPr>
          <p:cNvCxnSpPr>
            <a:cxnSpLocks/>
            <a:stCxn id="39" idx="3"/>
            <a:endCxn id="7" idx="3"/>
          </p:cNvCxnSpPr>
          <p:nvPr/>
        </p:nvCxnSpPr>
        <p:spPr>
          <a:xfrm>
            <a:off x="6745100" y="5931927"/>
            <a:ext cx="530829" cy="1042835"/>
          </a:xfrm>
          <a:prstGeom prst="bentConnector3">
            <a:avLst>
              <a:gd name="adj1" fmla="val 14306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DED0158-07E8-8247-3801-0BFD88C48BC9}"/>
              </a:ext>
            </a:extLst>
          </p:cNvPr>
          <p:cNvCxnSpPr>
            <a:cxnSpLocks/>
            <a:stCxn id="39" idx="1"/>
            <a:endCxn id="6" idx="1"/>
          </p:cNvCxnSpPr>
          <p:nvPr/>
        </p:nvCxnSpPr>
        <p:spPr>
          <a:xfrm rot="10800000" flipV="1">
            <a:off x="4530822" y="5931926"/>
            <a:ext cx="331691" cy="1040455"/>
          </a:xfrm>
          <a:prstGeom prst="bentConnector3">
            <a:avLst>
              <a:gd name="adj1" fmla="val 16892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C03BCA8-7F0F-C1A4-3A66-76B17C4C5DE6}"/>
              </a:ext>
            </a:extLst>
          </p:cNvPr>
          <p:cNvCxnSpPr>
            <a:cxnSpLocks/>
            <a:stCxn id="39" idx="2"/>
            <a:endCxn id="14" idx="0"/>
          </p:cNvCxnSpPr>
          <p:nvPr/>
        </p:nvCxnSpPr>
        <p:spPr>
          <a:xfrm rot="16200000" flipH="1">
            <a:off x="6044484" y="6302710"/>
            <a:ext cx="347549" cy="82890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0C1C864D-98C0-7994-524B-4AB10133E6EF}"/>
              </a:ext>
            </a:extLst>
          </p:cNvPr>
          <p:cNvSpPr/>
          <p:nvPr/>
        </p:nvSpPr>
        <p:spPr>
          <a:xfrm>
            <a:off x="4863306" y="3771658"/>
            <a:ext cx="1882588" cy="1222924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Compare G</a:t>
            </a:r>
            <a:r>
              <a:rPr lang="en-US" baseline="-25000">
                <a:solidFill>
                  <a:sysClr val="windowText" lastClr="000000"/>
                </a:solidFill>
              </a:rPr>
              <a:t>NS</a:t>
            </a:r>
            <a:r>
              <a:rPr lang="en-US">
                <a:solidFill>
                  <a:sysClr val="windowText" lastClr="000000"/>
                </a:solidFill>
              </a:rPr>
              <a:t> &amp; G</a:t>
            </a:r>
            <a:r>
              <a:rPr lang="en-US" baseline="-25000">
                <a:solidFill>
                  <a:sysClr val="windowText" lastClr="000000"/>
                </a:solidFill>
              </a:rPr>
              <a:t>S</a:t>
            </a:r>
            <a:r>
              <a:rPr lang="en-US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AB20D-F063-3A10-9C0D-3DA3703997E0}"/>
              </a:ext>
            </a:extLst>
          </p:cNvPr>
          <p:cNvSpPr txBox="1"/>
          <p:nvPr/>
        </p:nvSpPr>
        <p:spPr>
          <a:xfrm>
            <a:off x="6955026" y="4115758"/>
            <a:ext cx="448841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&lt; S</a:t>
            </a:r>
            <a:endParaRPr lang="en-US" sz="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97D764-DB6D-B394-1122-5C159A769C2A}"/>
              </a:ext>
            </a:extLst>
          </p:cNvPr>
          <p:cNvSpPr txBox="1"/>
          <p:nvPr/>
        </p:nvSpPr>
        <p:spPr>
          <a:xfrm>
            <a:off x="4380775" y="411575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&gt; S</a:t>
            </a:r>
            <a:endParaRPr lang="en-US" sz="8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BF653-C1D5-78F3-F9E6-74B181309ECB}"/>
              </a:ext>
            </a:extLst>
          </p:cNvPr>
          <p:cNvSpPr txBox="1"/>
          <p:nvPr/>
        </p:nvSpPr>
        <p:spPr>
          <a:xfrm>
            <a:off x="5261585" y="5019348"/>
            <a:ext cx="44884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NS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≈</a:t>
            </a:r>
            <a:r>
              <a:rPr lang="en-US" sz="1400"/>
              <a:t> S</a:t>
            </a:r>
            <a:endParaRPr lang="en-US" sz="80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DCC5A1D-B5F3-8716-074D-315D6A7F24A4}"/>
              </a:ext>
            </a:extLst>
          </p:cNvPr>
          <p:cNvCxnSpPr>
            <a:cxnSpLocks/>
            <a:stCxn id="47" idx="2"/>
            <a:endCxn id="39" idx="0"/>
          </p:cNvCxnSpPr>
          <p:nvPr/>
        </p:nvCxnSpPr>
        <p:spPr>
          <a:xfrm rot="5400000">
            <a:off x="5641262" y="5157126"/>
            <a:ext cx="325883" cy="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4BB7077-7BFA-C475-5672-3029D7278BCC}"/>
              </a:ext>
            </a:extLst>
          </p:cNvPr>
          <p:cNvCxnSpPr>
            <a:cxnSpLocks/>
            <a:stCxn id="47" idx="3"/>
            <a:endCxn id="8" idx="3"/>
          </p:cNvCxnSpPr>
          <p:nvPr/>
        </p:nvCxnSpPr>
        <p:spPr>
          <a:xfrm>
            <a:off x="6745894" y="4383120"/>
            <a:ext cx="530035" cy="2698560"/>
          </a:xfrm>
          <a:prstGeom prst="bentConnector3">
            <a:avLst>
              <a:gd name="adj1" fmla="val 162298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D2E966D-8E39-E2FA-B218-D3BC79E8E10F}"/>
              </a:ext>
            </a:extLst>
          </p:cNvPr>
          <p:cNvCxnSpPr>
            <a:cxnSpLocks/>
            <a:stCxn id="47" idx="1"/>
            <a:endCxn id="2" idx="1"/>
          </p:cNvCxnSpPr>
          <p:nvPr/>
        </p:nvCxnSpPr>
        <p:spPr>
          <a:xfrm rot="10800000" flipV="1">
            <a:off x="4532112" y="4383120"/>
            <a:ext cx="331194" cy="2698086"/>
          </a:xfrm>
          <a:prstGeom prst="bentConnector3">
            <a:avLst>
              <a:gd name="adj1" fmla="val 20150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11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4C5B36-DC48-0A69-F7A1-5EFB749986AE}"/>
              </a:ext>
            </a:extLst>
          </p:cNvPr>
          <p:cNvSpPr/>
          <p:nvPr/>
        </p:nvSpPr>
        <p:spPr>
          <a:xfrm>
            <a:off x="4501017" y="1212846"/>
            <a:ext cx="77724" cy="7772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329D46D-A1F6-6EDF-6C50-B3F7F9492F13}"/>
              </a:ext>
            </a:extLst>
          </p:cNvPr>
          <p:cNvSpPr txBox="1">
            <a:spLocks/>
          </p:cNvSpPr>
          <p:nvPr/>
        </p:nvSpPr>
        <p:spPr>
          <a:xfrm>
            <a:off x="2321463" y="402015"/>
            <a:ext cx="7524409" cy="551779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/>
              <a:t>Auto-router algorithm flow-chart</a:t>
            </a:r>
            <a:br>
              <a:rPr lang="en-US" b="1" u="sng"/>
            </a:br>
            <a:r>
              <a:rPr lang="en-US" sz="935"/>
              <a:t>23 Jan 2018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0D8AA59F-96D1-EB8A-3693-17BF4A80F783}"/>
              </a:ext>
            </a:extLst>
          </p:cNvPr>
          <p:cNvSpPr/>
          <p:nvPr/>
        </p:nvSpPr>
        <p:spPr>
          <a:xfrm>
            <a:off x="2505978" y="1658879"/>
            <a:ext cx="1057910" cy="43427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solutionFound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27A0C21-4C3B-758B-04C5-43FA55C03B12}"/>
              </a:ext>
            </a:extLst>
          </p:cNvPr>
          <p:cNvSpPr/>
          <p:nvPr/>
        </p:nvSpPr>
        <p:spPr>
          <a:xfrm>
            <a:off x="2386389" y="1071192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ysClr val="windowText" lastClr="000000"/>
                </a:solidFill>
              </a:rPr>
              <a:t>Start</a:t>
            </a:r>
          </a:p>
        </p:txBody>
      </p:sp>
      <p:cxnSp>
        <p:nvCxnSpPr>
          <p:cNvPr id="6" name="Elbow Connector 9">
            <a:extLst>
              <a:ext uri="{FF2B5EF4-FFF2-40B4-BE49-F238E27FC236}">
                <a16:creationId xmlns:a16="http://schemas.microsoft.com/office/drawing/2014/main" id="{AD058111-F32C-5589-986B-B44F20AAB096}"/>
              </a:ext>
            </a:extLst>
          </p:cNvPr>
          <p:cNvCxnSpPr>
            <a:stCxn id="5" idx="2"/>
            <a:endCxn id="4" idx="0"/>
          </p:cNvCxnSpPr>
          <p:nvPr/>
        </p:nvCxnSpPr>
        <p:spPr>
          <a:xfrm rot="16200000" flipH="1">
            <a:off x="2673006" y="1296952"/>
            <a:ext cx="353282" cy="3705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C870FD51-0BE2-6018-DB0A-4D555F54FB16}"/>
              </a:ext>
            </a:extLst>
          </p:cNvPr>
          <p:cNvSpPr/>
          <p:nvPr/>
        </p:nvSpPr>
        <p:spPr>
          <a:xfrm>
            <a:off x="2629445" y="2345328"/>
            <a:ext cx="813174" cy="667441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&lt; </a:t>
            </a:r>
            <a:r>
              <a:rPr lang="en-US" sz="510" err="1">
                <a:solidFill>
                  <a:schemeClr val="tx1"/>
                </a:solidFill>
              </a:rPr>
              <a:t>maxIterations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8" name="Elbow Connector 11">
            <a:extLst>
              <a:ext uri="{FF2B5EF4-FFF2-40B4-BE49-F238E27FC236}">
                <a16:creationId xmlns:a16="http://schemas.microsoft.com/office/drawing/2014/main" id="{EA42784B-695C-B479-89BE-858AC0FA5E44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2909394" y="2218689"/>
            <a:ext cx="252177" cy="109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9912B11-6278-BC38-3BDC-B9994CE4F4F5}"/>
              </a:ext>
            </a:extLst>
          </p:cNvPr>
          <p:cNvSpPr/>
          <p:nvPr/>
        </p:nvSpPr>
        <p:spPr>
          <a:xfrm>
            <a:off x="3600995" y="2402916"/>
            <a:ext cx="829366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solutionFound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0" name="Elbow Connector 19">
            <a:extLst>
              <a:ext uri="{FF2B5EF4-FFF2-40B4-BE49-F238E27FC236}">
                <a16:creationId xmlns:a16="http://schemas.microsoft.com/office/drawing/2014/main" id="{4A73F4B2-0DA6-29F6-C439-B6B26F1A08B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442619" y="2678372"/>
            <a:ext cx="158376" cy="6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23">
            <a:extLst>
              <a:ext uri="{FF2B5EF4-FFF2-40B4-BE49-F238E27FC236}">
                <a16:creationId xmlns:a16="http://schemas.microsoft.com/office/drawing/2014/main" id="{2E6E3B9C-F560-DD9F-825B-17E58E76A623}"/>
              </a:ext>
            </a:extLst>
          </p:cNvPr>
          <p:cNvCxnSpPr>
            <a:stCxn id="9" idx="0"/>
            <a:endCxn id="24" idx="2"/>
          </p:cNvCxnSpPr>
          <p:nvPr/>
        </p:nvCxnSpPr>
        <p:spPr>
          <a:xfrm rot="5400000" flipH="1" flipV="1">
            <a:off x="4154851" y="2057643"/>
            <a:ext cx="206100" cy="48444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02EB7E-730E-8230-DB48-3F4FCCD2EB52}"/>
              </a:ext>
            </a:extLst>
          </p:cNvPr>
          <p:cNvSpPr txBox="1"/>
          <p:nvPr/>
        </p:nvSpPr>
        <p:spPr>
          <a:xfrm>
            <a:off x="3429099" y="250671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142F-6D78-9DE6-F10B-CAB759DC23B7}"/>
              </a:ext>
            </a:extLst>
          </p:cNvPr>
          <p:cNvSpPr txBox="1"/>
          <p:nvPr/>
        </p:nvSpPr>
        <p:spPr>
          <a:xfrm>
            <a:off x="2920269" y="2959902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35F78C6E-E733-6BF0-39C6-549809992ECF}"/>
              </a:ext>
            </a:extLst>
          </p:cNvPr>
          <p:cNvSpPr/>
          <p:nvPr/>
        </p:nvSpPr>
        <p:spPr>
          <a:xfrm>
            <a:off x="3254686" y="4134434"/>
            <a:ext cx="555943" cy="234405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5" tIns="15545" rIns="15545" bIns="155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30">
                <a:solidFill>
                  <a:schemeClr val="tx1"/>
                </a:solidFill>
              </a:rPr>
              <a:t>Stop</a:t>
            </a:r>
          </a:p>
        </p:txBody>
      </p:sp>
      <p:cxnSp>
        <p:nvCxnSpPr>
          <p:cNvPr id="15" name="Elbow Connector 31">
            <a:extLst>
              <a:ext uri="{FF2B5EF4-FFF2-40B4-BE49-F238E27FC236}">
                <a16:creationId xmlns:a16="http://schemas.microsoft.com/office/drawing/2014/main" id="{82E42DFC-56A6-881B-386E-3223DC78629C}"/>
              </a:ext>
            </a:extLst>
          </p:cNvPr>
          <p:cNvCxnSpPr>
            <a:stCxn id="7" idx="2"/>
            <a:endCxn id="14" idx="1"/>
          </p:cNvCxnSpPr>
          <p:nvPr/>
        </p:nvCxnSpPr>
        <p:spPr>
          <a:xfrm rot="16200000" flipH="1">
            <a:off x="2525926" y="3522875"/>
            <a:ext cx="1238867" cy="2186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5A4F0C-AB05-30FF-07DC-92F172FE2FC9}"/>
              </a:ext>
            </a:extLst>
          </p:cNvPr>
          <p:cNvSpPr txBox="1"/>
          <p:nvPr/>
        </p:nvSpPr>
        <p:spPr>
          <a:xfrm>
            <a:off x="4046528" y="293029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C3868C-6CF9-91BF-198F-28F837A55F2E}"/>
              </a:ext>
            </a:extLst>
          </p:cNvPr>
          <p:cNvSpPr txBox="1"/>
          <p:nvPr/>
        </p:nvSpPr>
        <p:spPr>
          <a:xfrm>
            <a:off x="3898230" y="223131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79F5D14B-C681-C64E-D0D9-CDE3A6D27AC0}"/>
              </a:ext>
            </a:extLst>
          </p:cNvPr>
          <p:cNvSpPr/>
          <p:nvPr/>
        </p:nvSpPr>
        <p:spPr>
          <a:xfrm>
            <a:off x="3576030" y="3206899"/>
            <a:ext cx="879719" cy="55091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id="{52D99C04-A528-C3D4-239D-7EED48629992}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3889248" y="3080258"/>
            <a:ext cx="253071" cy="2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6B9506-FC23-6499-4216-30EEBB21D329}"/>
              </a:ext>
            </a:extLst>
          </p:cNvPr>
          <p:cNvSpPr txBox="1"/>
          <p:nvPr/>
        </p:nvSpPr>
        <p:spPr>
          <a:xfrm>
            <a:off x="4424306" y="3473581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BCCA8-D0E5-ABB3-8637-F253E1557071}"/>
              </a:ext>
            </a:extLst>
          </p:cNvPr>
          <p:cNvSpPr txBox="1"/>
          <p:nvPr/>
        </p:nvSpPr>
        <p:spPr>
          <a:xfrm>
            <a:off x="3886422" y="370321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22" name="Elbow Connector 46">
            <a:extLst>
              <a:ext uri="{FF2B5EF4-FFF2-40B4-BE49-F238E27FC236}">
                <a16:creationId xmlns:a16="http://schemas.microsoft.com/office/drawing/2014/main" id="{81621670-5279-6651-CEDB-393B4666323C}"/>
              </a:ext>
            </a:extLst>
          </p:cNvPr>
          <p:cNvCxnSpPr>
            <a:stCxn id="18" idx="3"/>
            <a:endCxn id="24" idx="4"/>
          </p:cNvCxnSpPr>
          <p:nvPr/>
        </p:nvCxnSpPr>
        <p:spPr>
          <a:xfrm flipV="1">
            <a:off x="4455750" y="2235679"/>
            <a:ext cx="83236" cy="124667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47">
            <a:extLst>
              <a:ext uri="{FF2B5EF4-FFF2-40B4-BE49-F238E27FC236}">
                <a16:creationId xmlns:a16="http://schemas.microsoft.com/office/drawing/2014/main" id="{AFB7ADF8-CEEF-E5FD-F35F-E2B497940BE0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rot="5400000">
            <a:off x="3666348" y="3902093"/>
            <a:ext cx="493825" cy="20526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B6F3A73D-3C12-361B-5B9A-0443ECBE69D3}"/>
              </a:ext>
            </a:extLst>
          </p:cNvPr>
          <p:cNvSpPr/>
          <p:nvPr/>
        </p:nvSpPr>
        <p:spPr>
          <a:xfrm>
            <a:off x="4500124" y="2157955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25" name="Elbow Connector 62">
            <a:extLst>
              <a:ext uri="{FF2B5EF4-FFF2-40B4-BE49-F238E27FC236}">
                <a16:creationId xmlns:a16="http://schemas.microsoft.com/office/drawing/2014/main" id="{B1599FCB-B1D6-B3E0-85E7-CDE370CA7177}"/>
              </a:ext>
            </a:extLst>
          </p:cNvPr>
          <p:cNvCxnSpPr>
            <a:stCxn id="24" idx="0"/>
            <a:endCxn id="56" idx="2"/>
          </p:cNvCxnSpPr>
          <p:nvPr/>
        </p:nvCxnSpPr>
        <p:spPr>
          <a:xfrm rot="16200000" flipV="1">
            <a:off x="4279576" y="1898544"/>
            <a:ext cx="518165" cy="65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2C4AD347-ACFB-48FE-ADA3-253DFC60AB8A}"/>
              </a:ext>
            </a:extLst>
          </p:cNvPr>
          <p:cNvSpPr/>
          <p:nvPr/>
        </p:nvSpPr>
        <p:spPr>
          <a:xfrm>
            <a:off x="7088278" y="1487189"/>
            <a:ext cx="555942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r>
              <a:rPr lang="en-US" sz="680">
                <a:solidFill>
                  <a:sysClr val="windowText" lastClr="000000"/>
                </a:solidFill>
              </a:rPr>
              <a:t> = 0</a:t>
            </a:r>
          </a:p>
        </p:txBody>
      </p:sp>
      <p:cxnSp>
        <p:nvCxnSpPr>
          <p:cNvPr id="27" name="Elbow Connector 75">
            <a:extLst>
              <a:ext uri="{FF2B5EF4-FFF2-40B4-BE49-F238E27FC236}">
                <a16:creationId xmlns:a16="http://schemas.microsoft.com/office/drawing/2014/main" id="{DC138AEB-10A2-55A7-79B0-6836E560736D}"/>
              </a:ext>
            </a:extLst>
          </p:cNvPr>
          <p:cNvCxnSpPr>
            <a:stCxn id="26" idx="2"/>
            <a:endCxn id="70" idx="0"/>
          </p:cNvCxnSpPr>
          <p:nvPr/>
        </p:nvCxnSpPr>
        <p:spPr>
          <a:xfrm rot="16200000" flipH="1">
            <a:off x="7225467" y="1748310"/>
            <a:ext cx="281964" cy="4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C8D06F41-A18F-725E-A299-75EA61525F3F}"/>
              </a:ext>
            </a:extLst>
          </p:cNvPr>
          <p:cNvSpPr/>
          <p:nvPr/>
        </p:nvSpPr>
        <p:spPr>
          <a:xfrm>
            <a:off x="5250216" y="2741855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createContiguousPath</a:t>
            </a:r>
            <a:endParaRPr lang="en-US" sz="68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5849364-97FD-F51B-FB0E-8ABC6F95A778}"/>
              </a:ext>
            </a:extLst>
          </p:cNvPr>
          <p:cNvSpPr/>
          <p:nvPr/>
        </p:nvSpPr>
        <p:spPr>
          <a:xfrm>
            <a:off x="5250092" y="3074220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calcRoutabilityMetrics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0" name="Elbow Connector 151">
            <a:extLst>
              <a:ext uri="{FF2B5EF4-FFF2-40B4-BE49-F238E27FC236}">
                <a16:creationId xmlns:a16="http://schemas.microsoft.com/office/drawing/2014/main" id="{D571953C-4374-2159-D263-B333D42C51D9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 rot="5400000">
            <a:off x="5570242" y="2968145"/>
            <a:ext cx="212025" cy="12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06DFBF66-8225-A5F4-F07B-3004195CEB63}"/>
              </a:ext>
            </a:extLst>
          </p:cNvPr>
          <p:cNvSpPr/>
          <p:nvPr/>
        </p:nvSpPr>
        <p:spPr>
          <a:xfrm>
            <a:off x="5201791" y="3399643"/>
            <a:ext cx="947889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update_congestion_map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32" name="Elbow Connector 155">
            <a:extLst>
              <a:ext uri="{FF2B5EF4-FFF2-40B4-BE49-F238E27FC236}">
                <a16:creationId xmlns:a16="http://schemas.microsoft.com/office/drawing/2014/main" id="{E573EEBD-53B5-8E8B-0B64-6D33A8830DC8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rot="5400000">
            <a:off x="5573423" y="3296873"/>
            <a:ext cx="205083" cy="45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59">
            <a:extLst>
              <a:ext uri="{FF2B5EF4-FFF2-40B4-BE49-F238E27FC236}">
                <a16:creationId xmlns:a16="http://schemas.microsoft.com/office/drawing/2014/main" id="{381B6837-DFF9-B935-EC0B-04EF37940717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 rot="16200000" flipH="1">
            <a:off x="5587053" y="3608665"/>
            <a:ext cx="186581" cy="921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B66ABA55-6DAC-D568-8AA6-4522F832C976}"/>
              </a:ext>
            </a:extLst>
          </p:cNvPr>
          <p:cNvSpPr/>
          <p:nvPr/>
        </p:nvSpPr>
        <p:spPr>
          <a:xfrm>
            <a:off x="5275705" y="3706564"/>
            <a:ext cx="818491" cy="282407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num_crossings</a:t>
            </a:r>
            <a:r>
              <a:rPr lang="en-US" sz="510">
                <a:solidFill>
                  <a:schemeClr val="tx1"/>
                </a:solidFill>
              </a:rPr>
              <a:t> = 0 ?</a:t>
            </a:r>
          </a:p>
        </p:txBody>
      </p:sp>
      <p:cxnSp>
        <p:nvCxnSpPr>
          <p:cNvPr id="35" name="Elbow Connector 234">
            <a:extLst>
              <a:ext uri="{FF2B5EF4-FFF2-40B4-BE49-F238E27FC236}">
                <a16:creationId xmlns:a16="http://schemas.microsoft.com/office/drawing/2014/main" id="{CAA94FE6-0AFE-BA4D-F3D9-6EE590ABA0F7}"/>
              </a:ext>
            </a:extLst>
          </p:cNvPr>
          <p:cNvCxnSpPr>
            <a:stCxn id="34" idx="2"/>
            <a:endCxn id="53" idx="0"/>
          </p:cNvCxnSpPr>
          <p:nvPr/>
        </p:nvCxnSpPr>
        <p:spPr>
          <a:xfrm rot="5400000">
            <a:off x="5293108" y="4379678"/>
            <a:ext cx="782552" cy="11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D5DE3D95-31C7-C5DB-433C-67284ED218B2}"/>
              </a:ext>
            </a:extLst>
          </p:cNvPr>
          <p:cNvSpPr/>
          <p:nvPr/>
        </p:nvSpPr>
        <p:spPr>
          <a:xfrm>
            <a:off x="6015276" y="4623783"/>
            <a:ext cx="63735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>
                <a:solidFill>
                  <a:schemeClr val="tx1"/>
                </a:solidFill>
              </a:rPr>
              <a:t>Was good solution found 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766D6-C51A-4D23-9AD5-26047558D1DF}"/>
              </a:ext>
            </a:extLst>
          </p:cNvPr>
          <p:cNvSpPr txBox="1"/>
          <p:nvPr/>
        </p:nvSpPr>
        <p:spPr>
          <a:xfrm>
            <a:off x="5922180" y="4795395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38" name="Elbow Connector 247">
            <a:extLst>
              <a:ext uri="{FF2B5EF4-FFF2-40B4-BE49-F238E27FC236}">
                <a16:creationId xmlns:a16="http://schemas.microsoft.com/office/drawing/2014/main" id="{F7B2F180-D48F-85C1-7306-02D185EDA828}"/>
              </a:ext>
            </a:extLst>
          </p:cNvPr>
          <p:cNvCxnSpPr>
            <a:stCxn id="36" idx="1"/>
            <a:endCxn id="53" idx="6"/>
          </p:cNvCxnSpPr>
          <p:nvPr/>
        </p:nvCxnSpPr>
        <p:spPr>
          <a:xfrm rot="10800000">
            <a:off x="5722677" y="4810386"/>
            <a:ext cx="292599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8BE3A502-1E2F-B6B4-2C0E-5A4F2D81730D}"/>
              </a:ext>
            </a:extLst>
          </p:cNvPr>
          <p:cNvSpPr/>
          <p:nvPr/>
        </p:nvSpPr>
        <p:spPr>
          <a:xfrm>
            <a:off x="7449050" y="5142713"/>
            <a:ext cx="926662" cy="28807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optimization_run</a:t>
            </a:r>
            <a:r>
              <a:rPr lang="en-US" sz="510">
                <a:solidFill>
                  <a:schemeClr val="tx1"/>
                </a:solidFill>
              </a:rPr>
              <a:t> = TRUE ?</a:t>
            </a:r>
          </a:p>
        </p:txBody>
      </p:sp>
      <p:cxnSp>
        <p:nvCxnSpPr>
          <p:cNvPr id="40" name="Elbow Connector 250">
            <a:extLst>
              <a:ext uri="{FF2B5EF4-FFF2-40B4-BE49-F238E27FC236}">
                <a16:creationId xmlns:a16="http://schemas.microsoft.com/office/drawing/2014/main" id="{170CC67B-7B2E-3C78-D4A3-1CA18E0E2A53}"/>
              </a:ext>
            </a:extLst>
          </p:cNvPr>
          <p:cNvCxnSpPr>
            <a:stCxn id="36" idx="3"/>
            <a:endCxn id="39" idx="0"/>
          </p:cNvCxnSpPr>
          <p:nvPr/>
        </p:nvCxnSpPr>
        <p:spPr>
          <a:xfrm>
            <a:off x="6652632" y="4810386"/>
            <a:ext cx="1259749" cy="33232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8C9819-3829-BF19-9D66-FFF58E9751D3}"/>
              </a:ext>
            </a:extLst>
          </p:cNvPr>
          <p:cNvSpPr txBox="1"/>
          <p:nvPr/>
        </p:nvSpPr>
        <p:spPr>
          <a:xfrm>
            <a:off x="6669832" y="4611594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56086-3AAA-239E-74D9-E96E6BB610D3}"/>
              </a:ext>
            </a:extLst>
          </p:cNvPr>
          <p:cNvSpPr txBox="1"/>
          <p:nvPr/>
        </p:nvSpPr>
        <p:spPr>
          <a:xfrm>
            <a:off x="6070758" y="368162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03A5B4-C1FC-01A9-B4F8-35C3F2A4A692}"/>
              </a:ext>
            </a:extLst>
          </p:cNvPr>
          <p:cNvSpPr txBox="1"/>
          <p:nvPr/>
        </p:nvSpPr>
        <p:spPr>
          <a:xfrm>
            <a:off x="5489216" y="3925739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4" name="Elbow Connector 266">
            <a:extLst>
              <a:ext uri="{FF2B5EF4-FFF2-40B4-BE49-F238E27FC236}">
                <a16:creationId xmlns:a16="http://schemas.microsoft.com/office/drawing/2014/main" id="{1A21B720-5906-A0BE-C40D-9CB86A149F60}"/>
              </a:ext>
            </a:extLst>
          </p:cNvPr>
          <p:cNvCxnSpPr>
            <a:stCxn id="34" idx="3"/>
            <a:endCxn id="36" idx="0"/>
          </p:cNvCxnSpPr>
          <p:nvPr/>
        </p:nvCxnSpPr>
        <p:spPr>
          <a:xfrm>
            <a:off x="6094196" y="3847768"/>
            <a:ext cx="239758" cy="77601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6165C15C-CB27-2236-7998-C7D953C173C2}"/>
              </a:ext>
            </a:extLst>
          </p:cNvPr>
          <p:cNvSpPr/>
          <p:nvPr/>
        </p:nvSpPr>
        <p:spPr>
          <a:xfrm>
            <a:off x="6053893" y="5228557"/>
            <a:ext cx="969401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FALSE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C7079D-133C-22AC-1E43-9FC5EDAFBE08}"/>
              </a:ext>
            </a:extLst>
          </p:cNvPr>
          <p:cNvSpPr txBox="1"/>
          <p:nvPr/>
        </p:nvSpPr>
        <p:spPr>
          <a:xfrm>
            <a:off x="7394196" y="5083879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cxnSp>
        <p:nvCxnSpPr>
          <p:cNvPr id="47" name="Elbow Connector 271">
            <a:extLst>
              <a:ext uri="{FF2B5EF4-FFF2-40B4-BE49-F238E27FC236}">
                <a16:creationId xmlns:a16="http://schemas.microsoft.com/office/drawing/2014/main" id="{2CDD1A00-B6A4-7A2F-1EBA-842B7CD1B9D2}"/>
              </a:ext>
            </a:extLst>
          </p:cNvPr>
          <p:cNvCxnSpPr>
            <a:stCxn id="39" idx="1"/>
            <a:endCxn id="45" idx="3"/>
          </p:cNvCxnSpPr>
          <p:nvPr/>
        </p:nvCxnSpPr>
        <p:spPr>
          <a:xfrm rot="10800000" flipV="1">
            <a:off x="7023294" y="5286751"/>
            <a:ext cx="425756" cy="19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F33FA9-E2FC-5135-2F32-59EFCC366AE9}"/>
              </a:ext>
            </a:extLst>
          </p:cNvPr>
          <p:cNvSpPr txBox="1"/>
          <p:nvPr/>
        </p:nvSpPr>
        <p:spPr>
          <a:xfrm>
            <a:off x="7964485" y="543078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49" name="Elbow Connector 277">
            <a:extLst>
              <a:ext uri="{FF2B5EF4-FFF2-40B4-BE49-F238E27FC236}">
                <a16:creationId xmlns:a16="http://schemas.microsoft.com/office/drawing/2014/main" id="{302D4AB8-D2DE-2643-D09A-0B5CB08FD2EE}"/>
              </a:ext>
            </a:extLst>
          </p:cNvPr>
          <p:cNvCxnSpPr>
            <a:stCxn id="39" idx="2"/>
            <a:endCxn id="50" idx="3"/>
          </p:cNvCxnSpPr>
          <p:nvPr/>
        </p:nvCxnSpPr>
        <p:spPr>
          <a:xfrm rot="5400000">
            <a:off x="7460786" y="5292051"/>
            <a:ext cx="312858" cy="59033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91879859-7C6E-6EFF-4F35-970A7A6A8F7D}"/>
              </a:ext>
            </a:extLst>
          </p:cNvPr>
          <p:cNvSpPr/>
          <p:nvPr/>
        </p:nvSpPr>
        <p:spPr>
          <a:xfrm>
            <a:off x="6057806" y="5578832"/>
            <a:ext cx="1264243" cy="329628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optimization_run</a:t>
            </a:r>
            <a:r>
              <a:rPr lang="en-US" sz="680">
                <a:solidFill>
                  <a:schemeClr val="tx1"/>
                </a:solidFill>
              </a:rPr>
              <a:t> = TRUE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samePathBenefit</a:t>
            </a:r>
            <a:r>
              <a:rPr lang="en-US" sz="680">
                <a:solidFill>
                  <a:schemeClr val="tx1"/>
                </a:solidFill>
              </a:rPr>
              <a:t> = 0</a:t>
            </a:r>
          </a:p>
          <a:p>
            <a:pPr marL="97155" indent="-97155">
              <a:buFont typeface="Arial" panose="020B0604020202020204" pitchFamily="34" charset="0"/>
              <a:buChar char="•"/>
            </a:pPr>
            <a:r>
              <a:rPr lang="en-US" sz="680" err="1">
                <a:solidFill>
                  <a:schemeClr val="tx1"/>
                </a:solidFill>
              </a:rPr>
              <a:t>clearUnsuccessfulCongestion</a:t>
            </a:r>
            <a:endParaRPr lang="en-US" sz="680">
              <a:solidFill>
                <a:schemeClr val="tx1"/>
              </a:solidFill>
            </a:endParaRPr>
          </a:p>
        </p:txBody>
      </p:sp>
      <p:cxnSp>
        <p:nvCxnSpPr>
          <p:cNvPr id="51" name="Elbow Connector 310">
            <a:extLst>
              <a:ext uri="{FF2B5EF4-FFF2-40B4-BE49-F238E27FC236}">
                <a16:creationId xmlns:a16="http://schemas.microsoft.com/office/drawing/2014/main" id="{04F5EF3E-8F70-C4CC-6592-9FACB0D924E1}"/>
              </a:ext>
            </a:extLst>
          </p:cNvPr>
          <p:cNvCxnSpPr>
            <a:stCxn id="45" idx="1"/>
            <a:endCxn id="53" idx="4"/>
          </p:cNvCxnSpPr>
          <p:nvPr/>
        </p:nvCxnSpPr>
        <p:spPr>
          <a:xfrm rot="10800000">
            <a:off x="5683815" y="4849247"/>
            <a:ext cx="370078" cy="43948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13">
            <a:extLst>
              <a:ext uri="{FF2B5EF4-FFF2-40B4-BE49-F238E27FC236}">
                <a16:creationId xmlns:a16="http://schemas.microsoft.com/office/drawing/2014/main" id="{2959B9FE-19DF-BB4D-7263-23AC59689384}"/>
              </a:ext>
            </a:extLst>
          </p:cNvPr>
          <p:cNvCxnSpPr>
            <a:stCxn id="50" idx="1"/>
            <a:endCxn id="53" idx="4"/>
          </p:cNvCxnSpPr>
          <p:nvPr/>
        </p:nvCxnSpPr>
        <p:spPr>
          <a:xfrm rot="10800000">
            <a:off x="5683816" y="4849248"/>
            <a:ext cx="373991" cy="89439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32A9C923-0712-95D1-87AC-955828B51612}"/>
              </a:ext>
            </a:extLst>
          </p:cNvPr>
          <p:cNvSpPr/>
          <p:nvPr/>
        </p:nvSpPr>
        <p:spPr>
          <a:xfrm>
            <a:off x="5644953" y="4771523"/>
            <a:ext cx="77724" cy="77724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24" tIns="38862" rIns="77724" bIns="388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30">
              <a:solidFill>
                <a:schemeClr val="tx1"/>
              </a:solidFill>
            </a:endParaRPr>
          </a:p>
        </p:txBody>
      </p:sp>
      <p:cxnSp>
        <p:nvCxnSpPr>
          <p:cNvPr id="54" name="Elbow Connector 336">
            <a:extLst>
              <a:ext uri="{FF2B5EF4-FFF2-40B4-BE49-F238E27FC236}">
                <a16:creationId xmlns:a16="http://schemas.microsoft.com/office/drawing/2014/main" id="{857A83C4-D4B7-C59A-4288-3D4A34396FAA}"/>
              </a:ext>
            </a:extLst>
          </p:cNvPr>
          <p:cNvCxnSpPr>
            <a:stCxn id="53" idx="2"/>
            <a:endCxn id="7" idx="1"/>
          </p:cNvCxnSpPr>
          <p:nvPr/>
        </p:nvCxnSpPr>
        <p:spPr>
          <a:xfrm rot="10800000">
            <a:off x="2629446" y="2679049"/>
            <a:ext cx="3015508" cy="2131336"/>
          </a:xfrm>
          <a:prstGeom prst="bentConnector3">
            <a:avLst>
              <a:gd name="adj1" fmla="val 10644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139">
            <a:extLst>
              <a:ext uri="{FF2B5EF4-FFF2-40B4-BE49-F238E27FC236}">
                <a16:creationId xmlns:a16="http://schemas.microsoft.com/office/drawing/2014/main" id="{5DACBC0E-22C3-40AE-EAAE-7157A26AAB92}"/>
              </a:ext>
            </a:extLst>
          </p:cNvPr>
          <p:cNvSpPr/>
          <p:nvPr/>
        </p:nvSpPr>
        <p:spPr>
          <a:xfrm>
            <a:off x="6464910" y="3492902"/>
            <a:ext cx="1090306" cy="248984"/>
          </a:xfrm>
          <a:prstGeom prst="wedgeRectCallout">
            <a:avLst>
              <a:gd name="adj1" fmla="val -77929"/>
              <a:gd name="adj2" fmla="val -62838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850">
                <a:solidFill>
                  <a:schemeClr val="tx1">
                    <a:lumMod val="50000"/>
                    <a:lumOff val="50000"/>
                  </a:schemeClr>
                </a:solidFill>
              </a:rPr>
              <a:t>Adds congestion from latest pathfinder runs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09DE33D4-0DD6-9542-1A5B-E2F7950A0043}"/>
              </a:ext>
            </a:extLst>
          </p:cNvPr>
          <p:cNvSpPr/>
          <p:nvPr/>
        </p:nvSpPr>
        <p:spPr>
          <a:xfrm>
            <a:off x="4185245" y="1519450"/>
            <a:ext cx="706168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chemeClr val="tx1"/>
                </a:solidFill>
              </a:rPr>
              <a:t>pathFinderRun</a:t>
            </a:r>
            <a:r>
              <a:rPr lang="en-US" sz="680">
                <a:solidFill>
                  <a:schemeClr val="tx1"/>
                </a:solidFill>
              </a:rPr>
              <a:t>++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58B27B64-51F3-D61C-E386-A37DE7AF8E06}"/>
              </a:ext>
            </a:extLst>
          </p:cNvPr>
          <p:cNvSpPr/>
          <p:nvPr/>
        </p:nvSpPr>
        <p:spPr>
          <a:xfrm>
            <a:off x="4804484" y="1115794"/>
            <a:ext cx="804953" cy="23657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pathFinderRun</a:t>
            </a:r>
            <a:r>
              <a:rPr lang="en-US" sz="510">
                <a:solidFill>
                  <a:schemeClr val="tx1"/>
                </a:solidFill>
              </a:rPr>
              <a:t> = 1 ?</a:t>
            </a:r>
          </a:p>
        </p:txBody>
      </p:sp>
      <p:cxnSp>
        <p:nvCxnSpPr>
          <p:cNvPr id="58" name="Elbow Connector 145">
            <a:extLst>
              <a:ext uri="{FF2B5EF4-FFF2-40B4-BE49-F238E27FC236}">
                <a16:creationId xmlns:a16="http://schemas.microsoft.com/office/drawing/2014/main" id="{0BA7C413-B4E5-E148-8A18-D247852D2AF3}"/>
              </a:ext>
            </a:extLst>
          </p:cNvPr>
          <p:cNvCxnSpPr>
            <a:stCxn id="56" idx="0"/>
            <a:endCxn id="57" idx="1"/>
          </p:cNvCxnSpPr>
          <p:nvPr/>
        </p:nvCxnSpPr>
        <p:spPr>
          <a:xfrm rot="5400000" flipH="1" flipV="1">
            <a:off x="4528722" y="1243689"/>
            <a:ext cx="285369" cy="26615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9BD1E1E-9D6E-471E-6E8D-89450FE295DA}"/>
              </a:ext>
            </a:extLst>
          </p:cNvPr>
          <p:cNvSpPr/>
          <p:nvPr/>
        </p:nvSpPr>
        <p:spPr>
          <a:xfrm>
            <a:off x="5860065" y="1093600"/>
            <a:ext cx="877517" cy="28448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ysClr val="windowText" lastClr="000000"/>
                </a:solidFill>
              </a:rPr>
              <a:t>optimizationRun</a:t>
            </a:r>
            <a:endParaRPr lang="en-US" sz="510">
              <a:solidFill>
                <a:sysClr val="windowText" lastClr="000000"/>
              </a:solidFill>
            </a:endParaRPr>
          </a:p>
          <a:p>
            <a:pPr algn="ctr"/>
            <a:r>
              <a:rPr lang="en-US" sz="510">
                <a:solidFill>
                  <a:sysClr val="windowText" lastClr="000000"/>
                </a:solidFill>
              </a:rPr>
              <a:t> = TRUE ?</a:t>
            </a:r>
          </a:p>
        </p:txBody>
      </p:sp>
      <p:cxnSp>
        <p:nvCxnSpPr>
          <p:cNvPr id="60" name="Elbow Connector 152">
            <a:extLst>
              <a:ext uri="{FF2B5EF4-FFF2-40B4-BE49-F238E27FC236}">
                <a16:creationId xmlns:a16="http://schemas.microsoft.com/office/drawing/2014/main" id="{F91CE764-DF8A-FAB1-5B2D-618FD7698834}"/>
              </a:ext>
            </a:extLst>
          </p:cNvPr>
          <p:cNvCxnSpPr>
            <a:stCxn id="57" idx="3"/>
            <a:endCxn id="59" idx="1"/>
          </p:cNvCxnSpPr>
          <p:nvPr/>
        </p:nvCxnSpPr>
        <p:spPr>
          <a:xfrm>
            <a:off x="5609437" y="1234082"/>
            <a:ext cx="250628" cy="17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72D75-1585-E8DE-EBA3-03D5F0A67D0E}"/>
              </a:ext>
            </a:extLst>
          </p:cNvPr>
          <p:cNvSpPr txBox="1"/>
          <p:nvPr/>
        </p:nvSpPr>
        <p:spPr>
          <a:xfrm>
            <a:off x="5110906" y="1317865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CF85F16-9872-2200-33FC-9CAE0ABBC18F}"/>
              </a:ext>
            </a:extLst>
          </p:cNvPr>
          <p:cNvSpPr txBox="1"/>
          <p:nvPr/>
        </p:nvSpPr>
        <p:spPr>
          <a:xfrm>
            <a:off x="6321693" y="1352367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E82B8B-626B-AC7E-381D-81900116D6C5}"/>
              </a:ext>
            </a:extLst>
          </p:cNvPr>
          <p:cNvSpPr txBox="1"/>
          <p:nvPr/>
        </p:nvSpPr>
        <p:spPr>
          <a:xfrm>
            <a:off x="5574825" y="106520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64" name="Elbow Connector 161">
            <a:extLst>
              <a:ext uri="{FF2B5EF4-FFF2-40B4-BE49-F238E27FC236}">
                <a16:creationId xmlns:a16="http://schemas.microsoft.com/office/drawing/2014/main" id="{29F74689-6C4C-A54A-5153-18633282546F}"/>
              </a:ext>
            </a:extLst>
          </p:cNvPr>
          <p:cNvCxnSpPr>
            <a:stCxn id="57" idx="2"/>
            <a:endCxn id="26" idx="1"/>
          </p:cNvCxnSpPr>
          <p:nvPr/>
        </p:nvCxnSpPr>
        <p:spPr>
          <a:xfrm rot="16200000" flipH="1">
            <a:off x="6050124" y="509204"/>
            <a:ext cx="194991" cy="18813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62">
            <a:extLst>
              <a:ext uri="{FF2B5EF4-FFF2-40B4-BE49-F238E27FC236}">
                <a16:creationId xmlns:a16="http://schemas.microsoft.com/office/drawing/2014/main" id="{C0073F28-2F93-717D-5C23-F988BB6BD204}"/>
              </a:ext>
            </a:extLst>
          </p:cNvPr>
          <p:cNvCxnSpPr>
            <a:stCxn id="59" idx="2"/>
            <a:endCxn id="26" idx="1"/>
          </p:cNvCxnSpPr>
          <p:nvPr/>
        </p:nvCxnSpPr>
        <p:spPr>
          <a:xfrm rot="16200000" flipH="1">
            <a:off x="6608913" y="1067994"/>
            <a:ext cx="169276" cy="78945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64">
            <a:extLst>
              <a:ext uri="{FF2B5EF4-FFF2-40B4-BE49-F238E27FC236}">
                <a16:creationId xmlns:a16="http://schemas.microsoft.com/office/drawing/2014/main" id="{03E4DCAF-483A-3F3D-A924-E2C903FD81F8}"/>
              </a:ext>
            </a:extLst>
          </p:cNvPr>
          <p:cNvCxnSpPr>
            <a:stCxn id="59" idx="3"/>
            <a:endCxn id="68" idx="1"/>
          </p:cNvCxnSpPr>
          <p:nvPr/>
        </p:nvCxnSpPr>
        <p:spPr>
          <a:xfrm>
            <a:off x="6737582" y="1235842"/>
            <a:ext cx="211571" cy="75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9E4836-3861-6A92-90CB-9FB411B34E1F}"/>
              </a:ext>
            </a:extLst>
          </p:cNvPr>
          <p:cNvSpPr txBox="1"/>
          <p:nvPr/>
        </p:nvSpPr>
        <p:spPr>
          <a:xfrm>
            <a:off x="6689149" y="1058387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325677F9-9F67-74A0-2BDC-D9DDEDDD249D}"/>
              </a:ext>
            </a:extLst>
          </p:cNvPr>
          <p:cNvSpPr/>
          <p:nvPr/>
        </p:nvSpPr>
        <p:spPr>
          <a:xfrm>
            <a:off x="6949153" y="1176431"/>
            <a:ext cx="835436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 err="1">
                <a:solidFill>
                  <a:sysClr val="windowText" lastClr="000000"/>
                </a:solidFill>
              </a:rPr>
              <a:t>evaporateCongestion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69" name="Elbow Connector 194">
            <a:extLst>
              <a:ext uri="{FF2B5EF4-FFF2-40B4-BE49-F238E27FC236}">
                <a16:creationId xmlns:a16="http://schemas.microsoft.com/office/drawing/2014/main" id="{4EFE1007-817D-FFBB-AF09-5FB2AA17F78E}"/>
              </a:ext>
            </a:extLst>
          </p:cNvPr>
          <p:cNvCxnSpPr>
            <a:stCxn id="68" idx="2"/>
            <a:endCxn id="26" idx="0"/>
          </p:cNvCxnSpPr>
          <p:nvPr/>
        </p:nvCxnSpPr>
        <p:spPr>
          <a:xfrm rot="5400000">
            <a:off x="7271351" y="1391669"/>
            <a:ext cx="190418" cy="6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936398CB-E9A2-DE38-61F4-79FA61D6C540}"/>
              </a:ext>
            </a:extLst>
          </p:cNvPr>
          <p:cNvSpPr/>
          <p:nvPr/>
        </p:nvSpPr>
        <p:spPr>
          <a:xfrm>
            <a:off x="6096000" y="1889493"/>
            <a:ext cx="2541300" cy="14650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50">
                <a:solidFill>
                  <a:sysClr val="windowText" lastClr="000000"/>
                </a:solidFill>
              </a:rPr>
              <a:t>Run the </a:t>
            </a:r>
            <a:r>
              <a:rPr lang="en-US" sz="850" err="1">
                <a:solidFill>
                  <a:sysClr val="windowText" lastClr="000000"/>
                </a:solidFill>
              </a:rPr>
              <a:t>findPath</a:t>
            </a:r>
            <a:r>
              <a:rPr lang="en-US" sz="850">
                <a:solidFill>
                  <a:sysClr val="windowText" lastClr="000000"/>
                </a:solidFill>
              </a:rPr>
              <a:t> routine on path #</a:t>
            </a:r>
            <a:r>
              <a:rPr lang="en-US" sz="850" err="1">
                <a:solidFill>
                  <a:sysClr val="windowText" lastClr="000000"/>
                </a:solidFill>
              </a:rPr>
              <a:t>pathNum</a:t>
            </a:r>
            <a:endParaRPr lang="en-US" sz="850">
              <a:solidFill>
                <a:sysClr val="windowText" lastClr="000000"/>
              </a:solidFill>
            </a:endParaRP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F192064-CD3D-BE73-C04F-75478AC6C43A}"/>
              </a:ext>
            </a:extLst>
          </p:cNvPr>
          <p:cNvSpPr/>
          <p:nvPr/>
        </p:nvSpPr>
        <p:spPr>
          <a:xfrm>
            <a:off x="6941128" y="2262713"/>
            <a:ext cx="852200" cy="120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862" tIns="7772" rIns="7772" bIns="7772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80">
                <a:solidFill>
                  <a:sysClr val="windowText" lastClr="000000"/>
                </a:solidFill>
              </a:rPr>
              <a:t>Increment </a:t>
            </a:r>
            <a:r>
              <a:rPr lang="en-US" sz="680" err="1">
                <a:solidFill>
                  <a:sysClr val="windowText" lastClr="000000"/>
                </a:solidFill>
              </a:rPr>
              <a:t>pathNum</a:t>
            </a:r>
            <a:endParaRPr lang="en-US" sz="680">
              <a:solidFill>
                <a:sysClr val="windowText" lastClr="000000"/>
              </a:solidFill>
            </a:endParaRPr>
          </a:p>
        </p:txBody>
      </p:sp>
      <p:cxnSp>
        <p:nvCxnSpPr>
          <p:cNvPr id="72" name="Elbow Connector 204">
            <a:extLst>
              <a:ext uri="{FF2B5EF4-FFF2-40B4-BE49-F238E27FC236}">
                <a16:creationId xmlns:a16="http://schemas.microsoft.com/office/drawing/2014/main" id="{56391327-7E80-8DB3-2CAD-9F4FC2D4AD81}"/>
              </a:ext>
            </a:extLst>
          </p:cNvPr>
          <p:cNvCxnSpPr>
            <a:stCxn id="71" idx="1"/>
            <a:endCxn id="73" idx="3"/>
          </p:cNvCxnSpPr>
          <p:nvPr/>
        </p:nvCxnSpPr>
        <p:spPr>
          <a:xfrm rot="10800000" flipV="1">
            <a:off x="6000654" y="2322883"/>
            <a:ext cx="940475" cy="40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2010E716-C1D4-648D-FB33-72B3C0001C77}"/>
              </a:ext>
            </a:extLst>
          </p:cNvPr>
          <p:cNvSpPr/>
          <p:nvPr/>
        </p:nvSpPr>
        <p:spPr>
          <a:xfrm>
            <a:off x="5351307" y="2136686"/>
            <a:ext cx="649346" cy="37320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510" err="1">
                <a:solidFill>
                  <a:schemeClr val="tx1"/>
                </a:solidFill>
              </a:rPr>
              <a:t>pathNum</a:t>
            </a:r>
            <a:endParaRPr lang="en-US" sz="510">
              <a:solidFill>
                <a:schemeClr val="tx1"/>
              </a:solidFill>
            </a:endParaRPr>
          </a:p>
          <a:p>
            <a:pPr algn="ctr"/>
            <a:r>
              <a:rPr lang="en-US" sz="510">
                <a:solidFill>
                  <a:schemeClr val="tx1"/>
                </a:solidFill>
              </a:rPr>
              <a:t>&lt; </a:t>
            </a:r>
            <a:r>
              <a:rPr lang="en-US" sz="510" err="1">
                <a:solidFill>
                  <a:schemeClr val="tx1"/>
                </a:solidFill>
              </a:rPr>
              <a:t>numPaths</a:t>
            </a:r>
            <a:r>
              <a:rPr lang="en-US" sz="510">
                <a:solidFill>
                  <a:schemeClr val="tx1"/>
                </a:solidFill>
              </a:rPr>
              <a:t> ?</a:t>
            </a:r>
          </a:p>
        </p:txBody>
      </p:sp>
      <p:cxnSp>
        <p:nvCxnSpPr>
          <p:cNvPr id="74" name="Elbow Connector 206">
            <a:extLst>
              <a:ext uri="{FF2B5EF4-FFF2-40B4-BE49-F238E27FC236}">
                <a16:creationId xmlns:a16="http://schemas.microsoft.com/office/drawing/2014/main" id="{267CED26-5F2F-A319-6766-122C332C9C5C}"/>
              </a:ext>
            </a:extLst>
          </p:cNvPr>
          <p:cNvCxnSpPr>
            <a:stCxn id="70" idx="2"/>
            <a:endCxn id="71" idx="0"/>
          </p:cNvCxnSpPr>
          <p:nvPr/>
        </p:nvCxnSpPr>
        <p:spPr>
          <a:xfrm rot="16200000" flipH="1">
            <a:off x="7253580" y="2149064"/>
            <a:ext cx="226719" cy="5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210">
            <a:extLst>
              <a:ext uri="{FF2B5EF4-FFF2-40B4-BE49-F238E27FC236}">
                <a16:creationId xmlns:a16="http://schemas.microsoft.com/office/drawing/2014/main" id="{EB261F90-88FA-4BAD-C982-0E423CA1DE64}"/>
              </a:ext>
            </a:extLst>
          </p:cNvPr>
          <p:cNvCxnSpPr>
            <a:stCxn id="73" idx="0"/>
            <a:endCxn id="70" idx="1"/>
          </p:cNvCxnSpPr>
          <p:nvPr/>
        </p:nvCxnSpPr>
        <p:spPr>
          <a:xfrm rot="5400000" flipH="1" flipV="1">
            <a:off x="5799019" y="1839705"/>
            <a:ext cx="173942" cy="42002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A8306B7-61A6-319C-2A1A-AD607A3B357E}"/>
              </a:ext>
            </a:extLst>
          </p:cNvPr>
          <p:cNvSpPr txBox="1"/>
          <p:nvPr/>
        </p:nvSpPr>
        <p:spPr>
          <a:xfrm>
            <a:off x="5554445" y="2020006"/>
            <a:ext cx="78548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B7D00A-CF5B-C217-8128-EF90888AAF32}"/>
              </a:ext>
            </a:extLst>
          </p:cNvPr>
          <p:cNvSpPr txBox="1"/>
          <p:nvPr/>
        </p:nvSpPr>
        <p:spPr>
          <a:xfrm>
            <a:off x="5539630" y="2467548"/>
            <a:ext cx="100990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90" b="1"/>
              <a:t>N</a:t>
            </a:r>
          </a:p>
        </p:txBody>
      </p:sp>
      <p:cxnSp>
        <p:nvCxnSpPr>
          <p:cNvPr id="78" name="Elbow Connector 215">
            <a:extLst>
              <a:ext uri="{FF2B5EF4-FFF2-40B4-BE49-F238E27FC236}">
                <a16:creationId xmlns:a16="http://schemas.microsoft.com/office/drawing/2014/main" id="{A55074E5-65EE-C73E-BFF6-28A1404D531F}"/>
              </a:ext>
            </a:extLst>
          </p:cNvPr>
          <p:cNvCxnSpPr>
            <a:stCxn id="73" idx="2"/>
            <a:endCxn id="28" idx="0"/>
          </p:cNvCxnSpPr>
          <p:nvPr/>
        </p:nvCxnSpPr>
        <p:spPr>
          <a:xfrm rot="16200000" flipH="1">
            <a:off x="5560166" y="2625705"/>
            <a:ext cx="231964" cy="33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ular Callout 305">
            <a:extLst>
              <a:ext uri="{FF2B5EF4-FFF2-40B4-BE49-F238E27FC236}">
                <a16:creationId xmlns:a16="http://schemas.microsoft.com/office/drawing/2014/main" id="{975F6B45-56F9-4834-08CE-A28E5E0073F7}"/>
              </a:ext>
            </a:extLst>
          </p:cNvPr>
          <p:cNvSpPr/>
          <p:nvPr/>
        </p:nvSpPr>
        <p:spPr>
          <a:xfrm>
            <a:off x="8411653" y="747060"/>
            <a:ext cx="1090306" cy="514162"/>
          </a:xfrm>
          <a:prstGeom prst="wedgeRectCallout">
            <a:avLst>
              <a:gd name="adj1" fmla="val -103389"/>
              <a:gd name="adj2" fmla="val 425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evaporation rate</a:t>
            </a:r>
          </a:p>
        </p:txBody>
      </p:sp>
      <p:sp>
        <p:nvSpPr>
          <p:cNvPr id="80" name="Rectangular Callout 307">
            <a:extLst>
              <a:ext uri="{FF2B5EF4-FFF2-40B4-BE49-F238E27FC236}">
                <a16:creationId xmlns:a16="http://schemas.microsoft.com/office/drawing/2014/main" id="{31427ACE-EBF5-8033-9C1F-1BC343610481}"/>
              </a:ext>
            </a:extLst>
          </p:cNvPr>
          <p:cNvSpPr/>
          <p:nvPr/>
        </p:nvSpPr>
        <p:spPr>
          <a:xfrm>
            <a:off x="7912380" y="3846734"/>
            <a:ext cx="1090306" cy="675577"/>
          </a:xfrm>
          <a:prstGeom prst="wedgeRectCallout">
            <a:avLst>
              <a:gd name="adj1" fmla="val -176712"/>
              <a:gd name="adj2" fmla="val 69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545" tIns="15545" rIns="15545" bIns="15545" rtlCol="0" anchor="ctr"/>
          <a:lstStyle/>
          <a:p>
            <a:pPr algn="ctr"/>
            <a:r>
              <a:rPr lang="en-US" sz="1020"/>
              <a:t>Key variable: how many zero-crossing solutions before solution is ‘good’?</a:t>
            </a:r>
          </a:p>
        </p:txBody>
      </p:sp>
    </p:spTree>
    <p:extLst>
      <p:ext uri="{BB962C8B-B14F-4D97-AF65-F5344CB8AC3E}">
        <p14:creationId xmlns:p14="http://schemas.microsoft.com/office/powerpoint/2010/main" val="3243088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Routing Grid Definition</a:t>
            </a:r>
            <a:br>
              <a:rPr lang="en-US" sz="8000" b="1"/>
            </a:br>
            <a:r>
              <a:rPr lang="en-US" b="1"/>
              <a:t>(allowed directions)</a:t>
            </a:r>
            <a:endParaRPr lang="en-US" sz="8000" b="1"/>
          </a:p>
        </p:txBody>
      </p:sp>
    </p:spTree>
    <p:extLst>
      <p:ext uri="{BB962C8B-B14F-4D97-AF65-F5344CB8AC3E}">
        <p14:creationId xmlns:p14="http://schemas.microsoft.com/office/powerpoint/2010/main" val="4173374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90EC71D-24C3-9BEB-8EE8-76B91637126E}"/>
              </a:ext>
            </a:extLst>
          </p:cNvPr>
          <p:cNvGrpSpPr/>
          <p:nvPr/>
        </p:nvGrpSpPr>
        <p:grpSpPr>
          <a:xfrm>
            <a:off x="631961" y="5060950"/>
            <a:ext cx="9933126" cy="3276600"/>
            <a:chOff x="196843" y="5956302"/>
            <a:chExt cx="9933126" cy="3276600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ADFA9815-0400-4771-3882-E1DDB3BA6D08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>
              <a:extLst>
                <a:ext uri="{FF2B5EF4-FFF2-40B4-BE49-F238E27FC236}">
                  <a16:creationId xmlns:a16="http://schemas.microsoft.com/office/drawing/2014/main" id="{A3C7A15C-C5C1-8284-E400-B502CBA923BB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>
              <a:extLst>
                <a:ext uri="{FF2B5EF4-FFF2-40B4-BE49-F238E27FC236}">
                  <a16:creationId xmlns:a16="http://schemas.microsoft.com/office/drawing/2014/main" id="{F0FB6BC4-17C2-256B-749B-799591120D13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5D124501-2CE1-763F-442C-45E10203AEBB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>
              <a:extLst>
                <a:ext uri="{FF2B5EF4-FFF2-40B4-BE49-F238E27FC236}">
                  <a16:creationId xmlns:a16="http://schemas.microsoft.com/office/drawing/2014/main" id="{794DD1CB-8076-3D06-DFA8-A5937D95A3C9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5FD42FBD-6FA2-675F-1E91-96318A066E00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708A07F0-32FF-EB00-E3A4-E1C143458BBF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63C9F68-AF13-56B9-E35A-36D9E836B0EC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43DC0362-454E-D375-9111-5CEAD8EA1AAB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6C059DC5-612F-2DCE-26DD-2910FA1B3EC8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5F3062CF-F315-5021-29E7-7047B58B60D6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EECF6EC5-DA31-0653-36F4-AFBE29519A57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9CC7DAE3-08AC-4932-7E8E-B7B2CC4E5A5D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>
              <a:extLst>
                <a:ext uri="{FF2B5EF4-FFF2-40B4-BE49-F238E27FC236}">
                  <a16:creationId xmlns:a16="http://schemas.microsoft.com/office/drawing/2014/main" id="{B5E4165C-35E1-89D7-47D9-1800CB243542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B1FFED2B-2352-670F-E141-EBD443ACA484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FBF819D7-74DD-1895-E4F2-FCCA3A648F2D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DE7F4720-C660-0811-9D62-ED40DDB80ECE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CDFC243D-02B1-458C-78A4-1CC8CE9569F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6FC4D213-BABD-F7D9-7F16-405282C7A8DA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>
              <a:extLst>
                <a:ext uri="{FF2B5EF4-FFF2-40B4-BE49-F238E27FC236}">
                  <a16:creationId xmlns:a16="http://schemas.microsoft.com/office/drawing/2014/main" id="{923D3ABF-ED4D-741E-BB6F-346B136D520C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>
              <a:extLst>
                <a:ext uri="{FF2B5EF4-FFF2-40B4-BE49-F238E27FC236}">
                  <a16:creationId xmlns:a16="http://schemas.microsoft.com/office/drawing/2014/main" id="{68B86F5C-5ED8-F4EA-B64F-14B8DD28B058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1374A802-73AB-3038-AB92-91A972B39111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>
              <a:extLst>
                <a:ext uri="{FF2B5EF4-FFF2-40B4-BE49-F238E27FC236}">
                  <a16:creationId xmlns:a16="http://schemas.microsoft.com/office/drawing/2014/main" id="{2B1E2CB1-C4EB-798F-DFD0-46A07B8713C1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71AE6AD4-DC1A-7DDF-69E2-1EC9E7823B97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>
              <a:extLst>
                <a:ext uri="{FF2B5EF4-FFF2-40B4-BE49-F238E27FC236}">
                  <a16:creationId xmlns:a16="http://schemas.microsoft.com/office/drawing/2014/main" id="{FF8DCD82-581C-4ADA-E227-B2F2557961CE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AA21FCD7-CCB6-1B22-835C-A4E61D94DD3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914BFBD-C0A6-4C72-C902-B2634E36437E}"/>
              </a:ext>
            </a:extLst>
          </p:cNvPr>
          <p:cNvGrpSpPr/>
          <p:nvPr/>
        </p:nvGrpSpPr>
        <p:grpSpPr>
          <a:xfrm>
            <a:off x="631961" y="1619250"/>
            <a:ext cx="9933126" cy="3276600"/>
            <a:chOff x="631961" y="1612900"/>
            <a:chExt cx="9933126" cy="3276600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CC3BC2C-DC73-27F3-7403-8B6A5AECDFC0}"/>
                </a:ext>
              </a:extLst>
            </p:cNvPr>
            <p:cNvSpPr/>
            <p:nvPr/>
          </p:nvSpPr>
          <p:spPr>
            <a:xfrm>
              <a:off x="3244984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4A67282F-F063-6FE9-CF9E-C21DFBD33C13}"/>
                </a:ext>
              </a:extLst>
            </p:cNvPr>
            <p:cNvSpPr/>
            <p:nvPr/>
          </p:nvSpPr>
          <p:spPr>
            <a:xfrm>
              <a:off x="2584584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567D1B25-562E-3C82-FC93-4ECD0EC906D5}"/>
                </a:ext>
              </a:extLst>
            </p:cNvPr>
            <p:cNvSpPr/>
            <p:nvPr/>
          </p:nvSpPr>
          <p:spPr>
            <a:xfrm>
              <a:off x="1933709" y="29210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E595968-2391-633E-823E-E8403EF55F10}"/>
                </a:ext>
              </a:extLst>
            </p:cNvPr>
            <p:cNvSpPr/>
            <p:nvPr/>
          </p:nvSpPr>
          <p:spPr>
            <a:xfrm>
              <a:off x="1282835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884D53CF-75A6-F2B9-E4CE-54D5670D7F52}"/>
                </a:ext>
              </a:extLst>
            </p:cNvPr>
            <p:cNvSpPr/>
            <p:nvPr/>
          </p:nvSpPr>
          <p:spPr>
            <a:xfrm>
              <a:off x="631961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7CDCDD7D-ED72-1C9A-3AD9-A427E09DB0D4}"/>
                </a:ext>
              </a:extLst>
            </p:cNvPr>
            <p:cNvSpPr/>
            <p:nvPr/>
          </p:nvSpPr>
          <p:spPr>
            <a:xfrm>
              <a:off x="4630879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C5D74150-AB76-1CAD-5198-3F2C1A945D1F}"/>
                </a:ext>
              </a:extLst>
            </p:cNvPr>
            <p:cNvSpPr/>
            <p:nvPr/>
          </p:nvSpPr>
          <p:spPr>
            <a:xfrm>
              <a:off x="3970479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29CD64B2-C8AC-9293-3D42-1494822B5B9B}"/>
                </a:ext>
              </a:extLst>
            </p:cNvPr>
            <p:cNvSpPr/>
            <p:nvPr/>
          </p:nvSpPr>
          <p:spPr>
            <a:xfrm>
              <a:off x="3319604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09A46B45-6005-7BD8-0094-72B1C948C9C1}"/>
                </a:ext>
              </a:extLst>
            </p:cNvPr>
            <p:cNvSpPr/>
            <p:nvPr/>
          </p:nvSpPr>
          <p:spPr>
            <a:xfrm>
              <a:off x="2668730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24ED5229-53A5-6E83-D78A-C46E4CD25A45}"/>
                </a:ext>
              </a:extLst>
            </p:cNvPr>
            <p:cNvSpPr/>
            <p:nvPr/>
          </p:nvSpPr>
          <p:spPr>
            <a:xfrm>
              <a:off x="2017856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1CC19C3E-17BE-4F46-6987-088C5AF2C605}"/>
                </a:ext>
              </a:extLst>
            </p:cNvPr>
            <p:cNvSpPr/>
            <p:nvPr/>
          </p:nvSpPr>
          <p:spPr>
            <a:xfrm>
              <a:off x="6018480" y="16129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8D99873-CD04-7832-CCDE-48BCA992AD72}"/>
                </a:ext>
              </a:extLst>
            </p:cNvPr>
            <p:cNvSpPr/>
            <p:nvPr/>
          </p:nvSpPr>
          <p:spPr>
            <a:xfrm>
              <a:off x="5358080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AA964F8-8AE3-BE74-38DE-7364623242A3}"/>
                </a:ext>
              </a:extLst>
            </p:cNvPr>
            <p:cNvSpPr/>
            <p:nvPr/>
          </p:nvSpPr>
          <p:spPr>
            <a:xfrm>
              <a:off x="4707205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9C4C1D7C-F93F-752B-4AE4-1CD50F3C0AA9}"/>
                </a:ext>
              </a:extLst>
            </p:cNvPr>
            <p:cNvSpPr/>
            <p:nvPr/>
          </p:nvSpPr>
          <p:spPr>
            <a:xfrm>
              <a:off x="4056331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CE8AE8DC-2E9C-EA62-E55D-3E9A09255C5C}"/>
                </a:ext>
              </a:extLst>
            </p:cNvPr>
            <p:cNvSpPr/>
            <p:nvPr/>
          </p:nvSpPr>
          <p:spPr>
            <a:xfrm>
              <a:off x="3405457" y="422910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403D8622-00B0-A866-8DAF-42C3D3E074F5}"/>
                </a:ext>
              </a:extLst>
            </p:cNvPr>
            <p:cNvSpPr/>
            <p:nvPr/>
          </p:nvSpPr>
          <p:spPr>
            <a:xfrm>
              <a:off x="7404375" y="16129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CFDDCB3B-D406-9FA9-0DC7-D7722F20C273}"/>
                </a:ext>
              </a:extLst>
            </p:cNvPr>
            <p:cNvSpPr/>
            <p:nvPr/>
          </p:nvSpPr>
          <p:spPr>
            <a:xfrm>
              <a:off x="6743975" y="22669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2B4217E9-C4E7-BD0F-7EEE-5F29A2C20EB2}"/>
                </a:ext>
              </a:extLst>
            </p:cNvPr>
            <p:cNvSpPr/>
            <p:nvPr/>
          </p:nvSpPr>
          <p:spPr>
            <a:xfrm>
              <a:off x="6093100" y="29210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B05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F8984CFD-74CA-9083-F9CE-88A4B1ED81F2}"/>
                </a:ext>
              </a:extLst>
            </p:cNvPr>
            <p:cNvSpPr/>
            <p:nvPr/>
          </p:nvSpPr>
          <p:spPr>
            <a:xfrm>
              <a:off x="5442226" y="357505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0000FF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0BB1CDF7-4CEF-2D17-398B-E49723936A19}"/>
                </a:ext>
              </a:extLst>
            </p:cNvPr>
            <p:cNvSpPr/>
            <p:nvPr/>
          </p:nvSpPr>
          <p:spPr>
            <a:xfrm>
              <a:off x="4791352" y="42291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E26786-D1A9-5915-710C-267B478381A3}"/>
                </a:ext>
              </a:extLst>
            </p:cNvPr>
            <p:cNvSpPr/>
            <p:nvPr/>
          </p:nvSpPr>
          <p:spPr>
            <a:xfrm>
              <a:off x="8793437" y="16192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B1534B05-BBEC-1121-E633-3DF3591114E4}"/>
                </a:ext>
              </a:extLst>
            </p:cNvPr>
            <p:cNvSpPr/>
            <p:nvPr/>
          </p:nvSpPr>
          <p:spPr>
            <a:xfrm>
              <a:off x="8133037" y="22733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C12CF139-F6D0-A40C-4DEB-49CC850FC86B}"/>
                </a:ext>
              </a:extLst>
            </p:cNvPr>
            <p:cNvSpPr/>
            <p:nvPr/>
          </p:nvSpPr>
          <p:spPr>
            <a:xfrm>
              <a:off x="7482162" y="29273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EF1E592D-B71E-B1A6-FB3C-40D69FB6DEDD}"/>
                </a:ext>
              </a:extLst>
            </p:cNvPr>
            <p:cNvSpPr/>
            <p:nvPr/>
          </p:nvSpPr>
          <p:spPr>
            <a:xfrm>
              <a:off x="6831288" y="3581400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FF0000">
                <a:alpha val="89804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14ADA39-249C-FF45-9EDC-5A55290AFE76}"/>
                </a:ext>
              </a:extLst>
            </p:cNvPr>
            <p:cNvSpPr/>
            <p:nvPr/>
          </p:nvSpPr>
          <p:spPr>
            <a:xfrm>
              <a:off x="6180414" y="4235450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AF2ED19-A4BB-6135-03BB-1DDB70EDA00F}"/>
              </a:ext>
            </a:extLst>
          </p:cNvPr>
          <p:cNvCxnSpPr>
            <a:cxnSpLocks/>
          </p:cNvCxnSpPr>
          <p:nvPr/>
        </p:nvCxnSpPr>
        <p:spPr>
          <a:xfrm flipV="1">
            <a:off x="5676508" y="3181546"/>
            <a:ext cx="1231900" cy="0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8ECB87F-D310-5308-0B1B-F64D0EA085C8}"/>
              </a:ext>
            </a:extLst>
          </p:cNvPr>
          <p:cNvCxnSpPr>
            <a:cxnSpLocks/>
          </p:cNvCxnSpPr>
          <p:nvPr/>
        </p:nvCxnSpPr>
        <p:spPr>
          <a:xfrm flipV="1">
            <a:off x="5600700" y="1866507"/>
            <a:ext cx="2628900" cy="1270393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B8446F2-F324-A514-A02F-2DCED10250A5}"/>
              </a:ext>
            </a:extLst>
          </p:cNvPr>
          <p:cNvCxnSpPr>
            <a:cxnSpLocks/>
          </p:cNvCxnSpPr>
          <p:nvPr/>
        </p:nvCxnSpPr>
        <p:spPr>
          <a:xfrm flipV="1">
            <a:off x="5637229" y="2540000"/>
            <a:ext cx="1893871" cy="655687"/>
          </a:xfrm>
          <a:prstGeom prst="straightConnector1">
            <a:avLst/>
          </a:prstGeom>
          <a:ln w="76200">
            <a:solidFill>
              <a:schemeClr val="bg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D02089A-6352-C4E5-188E-7F079035FF82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42EFD25-781E-1047-4FDF-DA4BF76FDD19}"/>
              </a:ext>
            </a:extLst>
          </p:cNvPr>
          <p:cNvGrpSpPr/>
          <p:nvPr/>
        </p:nvGrpSpPr>
        <p:grpSpPr>
          <a:xfrm>
            <a:off x="631961" y="-1822450"/>
            <a:ext cx="9933126" cy="3276600"/>
            <a:chOff x="196843" y="5956302"/>
            <a:chExt cx="9933126" cy="3276600"/>
          </a:xfrm>
        </p:grpSpPr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D9B2BC3E-D718-9244-AFF6-BC97AFABD785}"/>
                </a:ext>
              </a:extLst>
            </p:cNvPr>
            <p:cNvSpPr/>
            <p:nvPr/>
          </p:nvSpPr>
          <p:spPr>
            <a:xfrm>
              <a:off x="2809866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A7A650E-4854-CAE1-5009-58CD2AB316EE}"/>
                </a:ext>
              </a:extLst>
            </p:cNvPr>
            <p:cNvSpPr/>
            <p:nvPr/>
          </p:nvSpPr>
          <p:spPr>
            <a:xfrm>
              <a:off x="2149466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00A5673-E749-F91F-D8F3-ACEACA301F51}"/>
                </a:ext>
              </a:extLst>
            </p:cNvPr>
            <p:cNvSpPr/>
            <p:nvPr/>
          </p:nvSpPr>
          <p:spPr>
            <a:xfrm>
              <a:off x="1498591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F61C6599-2654-97DB-63E6-14403CCFB6DF}"/>
                </a:ext>
              </a:extLst>
            </p:cNvPr>
            <p:cNvSpPr/>
            <p:nvPr/>
          </p:nvSpPr>
          <p:spPr>
            <a:xfrm>
              <a:off x="847717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42C2B356-7DA7-7EB8-1A23-2E07B037CE0A}"/>
                </a:ext>
              </a:extLst>
            </p:cNvPr>
            <p:cNvSpPr/>
            <p:nvPr/>
          </p:nvSpPr>
          <p:spPr>
            <a:xfrm>
              <a:off x="196843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33351D83-D537-8E12-42A4-9816594EB828}"/>
                </a:ext>
              </a:extLst>
            </p:cNvPr>
            <p:cNvSpPr/>
            <p:nvPr/>
          </p:nvSpPr>
          <p:spPr>
            <a:xfrm>
              <a:off x="4195761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94214B30-A88D-9D26-4660-0AA1208ABA36}"/>
                </a:ext>
              </a:extLst>
            </p:cNvPr>
            <p:cNvSpPr/>
            <p:nvPr/>
          </p:nvSpPr>
          <p:spPr>
            <a:xfrm>
              <a:off x="3535361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EE1E206-AA0F-1C24-DF8E-DBFD8363630E}"/>
                </a:ext>
              </a:extLst>
            </p:cNvPr>
            <p:cNvSpPr/>
            <p:nvPr/>
          </p:nvSpPr>
          <p:spPr>
            <a:xfrm>
              <a:off x="2884486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032FC3D6-10D7-0C39-611E-807951D59732}"/>
                </a:ext>
              </a:extLst>
            </p:cNvPr>
            <p:cNvSpPr/>
            <p:nvPr/>
          </p:nvSpPr>
          <p:spPr>
            <a:xfrm>
              <a:off x="2233612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021B5D6F-9BA1-000A-6CE6-8A45DAC9CD11}"/>
                </a:ext>
              </a:extLst>
            </p:cNvPr>
            <p:cNvSpPr/>
            <p:nvPr/>
          </p:nvSpPr>
          <p:spPr>
            <a:xfrm>
              <a:off x="1582738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C6C5CC48-F2A7-1DF2-5591-F13020B712CE}"/>
                </a:ext>
              </a:extLst>
            </p:cNvPr>
            <p:cNvSpPr/>
            <p:nvPr/>
          </p:nvSpPr>
          <p:spPr>
            <a:xfrm>
              <a:off x="5583362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7F049CED-E46D-513A-6E7B-F0466FFD47DC}"/>
                </a:ext>
              </a:extLst>
            </p:cNvPr>
            <p:cNvSpPr/>
            <p:nvPr/>
          </p:nvSpPr>
          <p:spPr>
            <a:xfrm>
              <a:off x="4922962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27BD2F0A-147F-D5AE-3B7A-EC49895BBF02}"/>
                </a:ext>
              </a:extLst>
            </p:cNvPr>
            <p:cNvSpPr/>
            <p:nvPr/>
          </p:nvSpPr>
          <p:spPr>
            <a:xfrm>
              <a:off x="4272087" y="7264402"/>
              <a:ext cx="1771650" cy="654050"/>
            </a:xfrm>
            <a:prstGeom prst="cube">
              <a:avLst>
                <a:gd name="adj" fmla="val 82810"/>
              </a:avLst>
            </a:prstGeom>
            <a:solidFill>
              <a:srgbClr val="7F7F7F">
                <a:alpha val="8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8D109384-6CAC-DA28-D8A3-479CCF19D183}"/>
                </a:ext>
              </a:extLst>
            </p:cNvPr>
            <p:cNvSpPr/>
            <p:nvPr/>
          </p:nvSpPr>
          <p:spPr>
            <a:xfrm>
              <a:off x="3621213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C5740548-1B4C-5F89-8522-C22ACCCEEAB5}"/>
                </a:ext>
              </a:extLst>
            </p:cNvPr>
            <p:cNvSpPr/>
            <p:nvPr/>
          </p:nvSpPr>
          <p:spPr>
            <a:xfrm>
              <a:off x="2970339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A6F9875-BBAE-D168-CEBA-E01D42DF80E3}"/>
                </a:ext>
              </a:extLst>
            </p:cNvPr>
            <p:cNvSpPr/>
            <p:nvPr/>
          </p:nvSpPr>
          <p:spPr>
            <a:xfrm>
              <a:off x="6969257" y="59563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EBD819D8-963A-769F-6F06-42E001729E8F}"/>
                </a:ext>
              </a:extLst>
            </p:cNvPr>
            <p:cNvSpPr/>
            <p:nvPr/>
          </p:nvSpPr>
          <p:spPr>
            <a:xfrm>
              <a:off x="6308857" y="66103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926DE148-328B-54B7-1DF9-5D060A94F70B}"/>
                </a:ext>
              </a:extLst>
            </p:cNvPr>
            <p:cNvSpPr/>
            <p:nvPr/>
          </p:nvSpPr>
          <p:spPr>
            <a:xfrm>
              <a:off x="5657982" y="72644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>
              <a:extLst>
                <a:ext uri="{FF2B5EF4-FFF2-40B4-BE49-F238E27FC236}">
                  <a16:creationId xmlns:a16="http://schemas.microsoft.com/office/drawing/2014/main" id="{9E13AFAD-43EA-1621-F890-44726E2DC47F}"/>
                </a:ext>
              </a:extLst>
            </p:cNvPr>
            <p:cNvSpPr/>
            <p:nvPr/>
          </p:nvSpPr>
          <p:spPr>
            <a:xfrm>
              <a:off x="5007108" y="79184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>
              <a:extLst>
                <a:ext uri="{FF2B5EF4-FFF2-40B4-BE49-F238E27FC236}">
                  <a16:creationId xmlns:a16="http://schemas.microsoft.com/office/drawing/2014/main" id="{8AF2054D-F11E-79D4-1C03-45270840EA20}"/>
                </a:ext>
              </a:extLst>
            </p:cNvPr>
            <p:cNvSpPr/>
            <p:nvPr/>
          </p:nvSpPr>
          <p:spPr>
            <a:xfrm>
              <a:off x="4356234" y="85725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>
              <a:extLst>
                <a:ext uri="{FF2B5EF4-FFF2-40B4-BE49-F238E27FC236}">
                  <a16:creationId xmlns:a16="http://schemas.microsoft.com/office/drawing/2014/main" id="{A590CCC2-EC30-80D1-DB43-A83DB6A8432A}"/>
                </a:ext>
              </a:extLst>
            </p:cNvPr>
            <p:cNvSpPr/>
            <p:nvPr/>
          </p:nvSpPr>
          <p:spPr>
            <a:xfrm>
              <a:off x="8358319" y="59626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>
              <a:extLst>
                <a:ext uri="{FF2B5EF4-FFF2-40B4-BE49-F238E27FC236}">
                  <a16:creationId xmlns:a16="http://schemas.microsoft.com/office/drawing/2014/main" id="{83FF6D9E-D421-5D40-CCB2-4295070DC310}"/>
                </a:ext>
              </a:extLst>
            </p:cNvPr>
            <p:cNvSpPr/>
            <p:nvPr/>
          </p:nvSpPr>
          <p:spPr>
            <a:xfrm>
              <a:off x="7697919" y="66167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C04FC05E-7B93-6F42-5D57-79F9EB6E66B0}"/>
                </a:ext>
              </a:extLst>
            </p:cNvPr>
            <p:cNvSpPr/>
            <p:nvPr/>
          </p:nvSpPr>
          <p:spPr>
            <a:xfrm>
              <a:off x="7047044" y="72707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5768B00C-C424-1C3A-BCDB-3894A0F37B65}"/>
                </a:ext>
              </a:extLst>
            </p:cNvPr>
            <p:cNvSpPr/>
            <p:nvPr/>
          </p:nvSpPr>
          <p:spPr>
            <a:xfrm>
              <a:off x="6396170" y="792480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>
              <a:extLst>
                <a:ext uri="{FF2B5EF4-FFF2-40B4-BE49-F238E27FC236}">
                  <a16:creationId xmlns:a16="http://schemas.microsoft.com/office/drawing/2014/main" id="{09C62724-36D9-303B-53B6-CB33665EC3E6}"/>
                </a:ext>
              </a:extLst>
            </p:cNvPr>
            <p:cNvSpPr/>
            <p:nvPr/>
          </p:nvSpPr>
          <p:spPr>
            <a:xfrm>
              <a:off x="5745296" y="8578852"/>
              <a:ext cx="1771650" cy="654050"/>
            </a:xfrm>
            <a:prstGeom prst="cube">
              <a:avLst>
                <a:gd name="adj" fmla="val 8281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A2CD56-FFA6-FB3C-C1BA-790956EED843}"/>
              </a:ext>
            </a:extLst>
          </p:cNvPr>
          <p:cNvSpPr txBox="1"/>
          <p:nvPr/>
        </p:nvSpPr>
        <p:spPr>
          <a:xfrm>
            <a:off x="226032" y="1756880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294334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5AEF-EC6E-5ADD-C457-A59020A3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31E60398-DC95-B075-D72F-121679539E0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6DDFFEC1-7774-9EDC-10A5-D197615672B0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DE19E6A7-1EDF-FC35-2ED7-AE5E5F3D0959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F54C4ED9-F8A0-7021-26AF-9010D7530AC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42B1ED-4073-0A50-123B-916C4E7010C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23DF3A4-10BF-026B-F0E6-C41D6C90E7EF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94E92A48-4B8A-4535-A17F-9BDF825934F2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9A6D1B42-4894-B0FA-2034-052A84D3BDD8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8404063-16C4-D341-3FE8-99AF34677E3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1663096-530F-CDDA-D42C-9A018F6EFCE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7EBB12E7-1667-4546-BA70-16E8689B9C88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0EC73C-18CA-F60D-4BAC-2A8741860B1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018B17BC-E9B7-A0CD-60B2-C0CD4FABA563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9F87307-3F0F-8911-898F-8421B0F5B03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4D3368E0-43BD-2B94-993A-34980D44E9B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B0B4D854-D8F8-5FF0-03BC-31C7AD21D08E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784BF947-0F2A-71EA-16DA-603E610D329A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ACB73F51-993C-9673-A35B-32FC2ACA1BBC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31D3CB5-389C-7193-7613-8587B68662BE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13FAA0F-E12F-EF4A-8AFD-22A73D89D1B9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296AA13-3F96-FF20-0204-A1CFC1AACCD3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745DA707-B60F-2274-152C-9BAB7BE5562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6CEFD5E-4AF1-BFDD-10D3-6C6EBC91F60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9D53A00-6617-EA7D-2059-3ECC4D8F64E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02D2FA3-AFF0-5572-1E22-D330D8C14C18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07073762-6BDD-3159-AAB2-1308EDAE470B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D9A9AF05-00C2-90FE-4CA6-989B8A0EB1B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B6CEAEB-DA5B-C348-7B5D-C91E992B7A58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A928C2CF-ADB5-C0DB-30E4-5AD8A5ADB9A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9D7E4D3-DF01-87F6-2063-15EA50DAF31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F1E0658-124F-7B86-A156-8D75BCF9AFE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C734CAB-643F-F2F4-2EE6-50E5873E4A37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6C3E54D-1F41-89B0-005A-AE69A6B357D5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1B8B063D-A727-01F3-50CE-BC3BFE4DA2D7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58D3185-A51A-F9CA-3F69-05D31CBA357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D99DDDB6-1890-9102-620A-B92D51E1DF7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1171D400-EA64-1922-F58D-AB2FAF44E98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F67DEA0B-F2A5-90C5-E476-79DF2EFBC1D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11EE405-1907-F023-ED48-8B5D405EA4DA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91FC8E3-CD81-7335-0FB8-05F428907547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107249F9-945D-D9F1-2C07-84280B0D62D6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49F56E2-9235-AB06-506C-C9CB3414431C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536A330-46F3-40A5-D1E0-C29D80F45FA5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95D7176F-9A9A-407A-A5CB-11F5C8483C24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05CD928-3532-219D-E824-DA5DAA3F469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F4DC50-3B07-73D7-8223-A11BCDCF964B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E9D3F676-25A2-FCAA-E141-54B8584CF18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00BC805-7DD3-09EE-4720-8E687D3905AF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64B113-7AFE-28C8-A0B0-DAA97E7F86D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FCB26A3-2554-BECE-CB36-C71202F88BD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E1680C8-566F-7AA7-E296-7ADA2F25CEE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D50EB286-783D-7517-7E15-ECFF468E63E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CAB7CAE-2741-0CC7-4BEC-A1494AFA0ECD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B33DC17-912F-F2F9-CFDD-BA3822B9473D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D0C18D55-D821-D71F-5227-8B6000AC0B22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A95FC639-788F-83A4-12DE-1E01D09719DB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74BBB11-0AD1-662A-608E-907FBF110E62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97B93A4-2630-C19B-1C1E-E5F13DEC82F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D37CD644-79B0-DC92-D302-CEEA2E072637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1D12B3F-5A67-C162-4C88-F90FD2AFDCF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12B39CC-8C6E-D6AA-3DA5-C44F499C49A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539668D2-26E7-C9D0-7A14-5BC17E09B55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635BC74-6324-C6D1-21F3-40E5F705C99A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C6BC8C6-0619-6974-3FD5-C05DD473D78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EE2C9CB-F4DE-3040-9768-D1005EA9F6A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CFCF54CF-DDF4-1E32-3ED8-19011190A48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AAB5A0F4-1A0F-E258-7266-EBF3FFAA25C0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75DAE65-914E-7A07-8A12-047FAE36D00C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6A174C57-1687-92D3-F9BD-43E2592E47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B408DFE-0B78-63FE-F6D5-4BDF3C504D09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EDF519CB-A39D-CB79-D966-E1D8BA578F6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DA71CA9-1568-064B-8B47-976CEE0DA94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6638FC39-CB6A-C587-C399-7395E014DF1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E498BA-2401-CBB0-21E2-87B5C642482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2C462BEF-2B0A-9081-EBAF-116F0489E2E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6C6821-BC9B-9474-E327-4851DC767B8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F4E77288-50C3-EFC1-0A0E-E27DFF2DC90A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C6D3C-83BC-9A03-DE2A-AE54C19606C3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757994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1F0B-BA4C-B662-2BF6-5649A326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C86EAC33-C197-DB5E-60AC-8A7D676374BA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81510B6F-915C-1BE7-5D48-6622A330299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A633CAC-D01C-59AC-E79C-A1F67684203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8F069E9-FD1E-93FA-386D-35D43BC8179E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5199891-24DC-8A70-CC00-4D42B10401F7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60EFC03A-D897-4B75-7762-6B7F488CF5E9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C44FF1A-4899-49BF-4B8B-416F3C12001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11C1B50E-B86D-46FC-6EE0-504D190CF717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C8A79955-E2E4-B4F9-EE1E-56135347BBE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F1E74D59-1BF4-01CE-C1F3-364BA62F00FB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0F24AED6-1E1D-3DCD-D2D4-17515EFA5656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9D4259F4-CB3F-BB1E-B2B1-FCA892441A3E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CDC75EFF-2D36-BD1F-365B-9A3CB2B1AF24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D04C021C-C166-085B-4E36-590DDD41B241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5D6BEFAB-415F-BE87-EAE9-FA168187B57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5515D243-368D-B3AC-B9CB-6E9A12330545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FBDEAFAA-68DC-3E70-7ECC-6F34B8AF64CE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7F2ECF-D19D-EB12-F3FC-0142ACFA184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8658E9A-7F74-D1C4-AAC8-C8D84CEAC55D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7008120B-718A-EAA5-0DC0-DD5BB2F32F1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B5F91792-DF28-E6A9-5203-280663D73164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D450F8FC-7328-BAEC-1807-F7970E69911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2F73A795-C25F-F07B-199A-7A2954517125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5B4C4CD-6311-372F-57C7-03FFF6F74866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7606A3A-0989-D7A5-88AA-ED59ADDAB483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579E7669-CEB1-7B98-B7EE-444D757A205D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C85A5A0-3816-FF31-1F21-C770A8FCDFDE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F32461B-5C4C-0CCA-7598-AC11CFDA060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DB92846-C1B0-A8C9-1C84-FC104CB19495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F15EEBBB-0978-598B-7F4E-7A5B6B1FA566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D0C55A2-4F0F-4E9B-8389-2A8D3386A2C7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B0071CC-1A12-B7C9-19F9-DDF927BA8BE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CF58240A-E420-71EA-DFEE-F7F6D982EB19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49FEC0D9-A2CD-E232-A9C8-AF2E3C05D6B0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E4B2AF6E-487E-D0A6-45F2-9FEF477FEDCA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E08C239-32F9-B4F8-D6DC-11B8654D6D49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DDFF6CC5-FAF7-3DDB-2CEB-4F34E00EEDEB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8F6A1A7-E39A-1038-8824-57584E5769C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1299362-53B5-7A4D-2CDB-2605A8CEB24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8BD2ADC-F1E8-BFAA-5E45-22CCB05C24B8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737B674-D6E7-BB57-6E03-BBD2A1FA140F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50BFE5F-6DE1-A283-07D9-0CFDFB88B7F6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5047DF4-D570-97B1-2880-591E763CE5D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98055CE-6EE4-ADE4-9DAA-02E266657ECF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B08B213-D47C-C3BD-01A6-824508EB0F1F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FE63FFAC-96E7-4E16-7A14-D2AFD099C482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648A9B1-7CAD-07F7-0DC9-2F4045B8F927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0E7AE7A-0E90-22BD-9051-97F7C21CE5FA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E2739DFA-F874-3ABF-F28C-A0A7BC35C1CB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E2C39AA-4B12-B0F0-8B75-89EFA9A6DD08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5FD04BCD-FF00-BA35-1BBA-F1D09C6A6C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4DF5826D-157B-9203-0D38-2C6FEF0EDE5B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75D3CAB-FFE8-1CC0-AE8A-D3A1353E9BB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8FCDF4DD-D975-4B9E-9277-3A113D5D76D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24C5F4DD-7E92-AC89-B72B-526C7CF5A86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36D4304-7335-D91B-C0A9-C599117CB377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011D3F9-3048-D9EE-661D-6D884670EE0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490B041-9023-D5C6-BE71-75B0F1B5BDB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1856650F-0687-9D12-B866-CECED54AB24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9E601C67-82DB-AA9B-46AB-E6397BBFEC2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B3AEB765-2444-8091-B030-FA6268A3EEB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BCDFBD68-5E59-3742-92E2-B41378275CD4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89913FA-E11D-8043-9549-C9C4FCA7DF7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1D8DD9B4-EF5F-B847-B666-6D479B84BF34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4D59FEC2-4533-B163-B904-6C3CAC1E278B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065F02-C43F-4073-A47D-A5171D7A1EC3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187A6E71-8DE0-E068-BBAD-DFC8C98BD0C4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DB284371-BA0D-3913-F47D-EB7EECBC13FE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9F422C75-8BA6-36ED-BB5C-EB208057AD11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323C730-7CC1-F5FE-36E2-345A7923DD76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D3DAECFC-A9FC-4AC7-ED56-F12325F09DA3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CE0F6429-7513-5C09-99CD-7518D19BAE2B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E2DC213-44EE-7A3D-2C59-8E55652FF3AF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5A91AE3-C292-5A45-0D67-92BD41ADAF82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729846A-16F8-E650-E60E-3AE1F9FA9AA2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C6B4C78E-0121-0314-E7BD-CD28CBF83817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3179C972-5023-9B53-FC99-D9835A06D6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4905-6EF1-FCD4-F0F4-0FC653FC5A29}"/>
              </a:ext>
            </a:extLst>
          </p:cNvPr>
          <p:cNvSpPr txBox="1"/>
          <p:nvPr/>
        </p:nvSpPr>
        <p:spPr>
          <a:xfrm>
            <a:off x="226032" y="1756880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478999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60C6-F036-D40F-9CB2-366B3049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640EB-4618-E238-370D-A40110BB410C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530A28AD-7631-4663-AD9E-716B4FF776D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4072F17-2254-DF4E-95C3-04960CF1C05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924E9838-2306-160C-942D-0AF4A745F92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E83FF1B-01B3-A1AC-67BE-5ECB9C1F4095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A471C188-71A6-10B7-B840-DD2A181982F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55BBF35-C274-8003-F389-643CE33AA23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A2D730F-0169-8B29-4FF1-DF3421C26C79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E3989F63-E654-7A64-7F86-11574251A66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C9C7AC41-7F19-D2E4-BA82-89944538BA7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8BC72B8-9DF1-0369-9BCF-71C3F957CA5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AAC8C147-D27D-CA66-2656-5CB122EA51BB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820976B-A234-BBC4-ED20-54E4BFC81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6B676DC-A226-81D0-45DD-8461DB195B7A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B1D6C96-06A2-B1EA-9B43-1EAB3D78B0DC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DE1A12AD-30F7-DC80-774B-79828F576DA4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B640A14-729A-596E-2E06-D1FAA8F6319C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C5E90CDF-2E6B-F07C-B14F-AFE766B61896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1FA5E6EF-B088-8C5E-4789-9D89DDD94CE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0949810D-54A4-40DA-9340-795B08E3B69F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571348BD-0E49-8E27-81A3-6B4B5B456B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15416E7-B0D0-33F6-653D-38495FDB326C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799A48A5-B5D7-6395-D8E8-32624B78C5B9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50074163-E9BB-B925-36A1-3069DEE75679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7D507517-9E6B-6B43-5213-470D7F2F6D2A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9CD04F62-EF50-311F-C457-8C179B5D9547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DD5BB68-5C83-FFB6-9565-F9E5ACA1555B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0A59879-045B-F4B7-6C55-13F55ABA0F77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53FB8A7-620E-66D9-793F-13B51F1E5CC0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4A8A317-2727-74CE-C942-316A725C1F5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D894C17-3562-F98E-4CE3-0BDA13B727D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4251ADE-7255-D7CB-6C94-8E70836BF1E2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80143D1-35ED-498F-54F5-55E0E7B616F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4B80E95-878E-C456-6705-91E6224D5BEC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29DE14B-17BA-E450-67F7-CBE1E48343AB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A96C058-6C32-921D-CE88-503E298414B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18DFBFE-996E-E70D-7888-DCFFB8A66C52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D3653D5-074F-CE47-FE71-4401BF5C442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8EB11B7-205A-F527-76C3-A90618A8491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14B333F-5E3A-78A4-2455-B9FB7653C577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ACA9398D-E936-9C9B-ABDC-8D6AA88972F5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E0AE032-B4AF-0590-3EE5-B023C6DBE528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3AA75ED2-7438-E657-048F-753289448A6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C46C5D5-52A7-E6DD-87FA-3382569F33DC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21EDE1E-0BE6-4652-530E-C34CC2B59113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5DA7792D-EA0D-5724-21AB-66EAEEA070DE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6B0E178-C7BC-A389-84D8-324F6C3339BC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1EFE6D35-861B-7BF4-9AD7-2583E376D60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F59B1F74-77E2-7BE7-127A-B7D3871302EF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074BB35-F086-ECAC-36D9-AFFB7A4312BD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FE5C14CB-6DC7-2F67-B47A-24CF80983F4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EC7BBCA2-09DC-1121-55E0-30797C7B471E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12917E2-F9DD-7652-94A2-A020233891F4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730BDD15-4A3B-8E3A-9D48-3393A69F813A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6287DCED-93E1-1FA5-73CB-4D172BD6818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569CA325-2D15-8B8C-8C3D-8BA4509B4C6B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8C87F2F-1C14-EF40-4186-9B40F799D18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0E97A651-54FE-3F8F-9155-DAA1BEACA593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A475FCDE-6135-B0A2-0C72-A1C9E314E257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E67CB23C-061E-EFCA-35A0-13DC88AB300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0793BE95-34FC-E90F-B656-222F1E707DB9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1CDA748-717F-5B47-3018-7C2CEFE50709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90640AB8-9F44-4782-3068-D83DA107A707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38B0F13-954D-5FEB-8F1B-138E5F93982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7B5028E-9262-4810-4325-61176F6AF83C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4977854-809E-01A4-DF78-F373C8C64173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49DF802-C217-4C37-F970-4A4661F2511B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308E8A-16AD-61C9-4DC3-349D096F7C7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A7BC6972-5499-E298-AA3F-9A7ABD988059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7E19844C-B4CE-78CA-1358-956352F870C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ED912592-5130-F057-2145-C3F0827B96ED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D476F451-BA28-924E-919F-249877E9D200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3D4C8940-E643-7D95-6722-C5984CCD40B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AC87F2D1-0A64-A245-2396-ACFFC35B2362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EFF03208-1143-1C8E-7470-42C87C323393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37E40-5140-727E-4C0F-40CF50014103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113757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9097A9-2CB4-165F-2485-AA6B5095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51C85C-A1E1-CB45-37AB-44119EDC5559}"/>
              </a:ext>
            </a:extLst>
          </p:cNvPr>
          <p:cNvSpPr txBox="1"/>
          <p:nvPr/>
        </p:nvSpPr>
        <p:spPr>
          <a:xfrm>
            <a:off x="226032" y="1756880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05228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03A4-BB4A-A609-4428-C58F4F87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" t="21663" r="4703" b="22781"/>
          <a:stretch/>
        </p:blipFill>
        <p:spPr>
          <a:xfrm>
            <a:off x="1118347" y="317798"/>
            <a:ext cx="9334500" cy="2952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513ECF-EAFF-A8F0-06A5-5E520F66854C}"/>
              </a:ext>
            </a:extLst>
          </p:cNvPr>
          <p:cNvSpPr/>
          <p:nvPr/>
        </p:nvSpPr>
        <p:spPr>
          <a:xfrm>
            <a:off x="3201147" y="474009"/>
            <a:ext cx="2724150" cy="466090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D7D79A9-7887-8648-F1E1-2BB604DE4E59}"/>
              </a:ext>
            </a:extLst>
          </p:cNvPr>
          <p:cNvSpPr/>
          <p:nvPr/>
        </p:nvSpPr>
        <p:spPr>
          <a:xfrm>
            <a:off x="7986770" y="3016549"/>
            <a:ext cx="2402577" cy="857250"/>
          </a:xfrm>
          <a:prstGeom prst="wedgeRectCallout">
            <a:avLst>
              <a:gd name="adj1" fmla="val -83576"/>
              <a:gd name="adj2" fmla="val -5060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Date-stamp of web-page, Acorn version, and number of threads.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E1203A-555C-8462-136D-F04A57B5F39D}"/>
              </a:ext>
            </a:extLst>
          </p:cNvPr>
          <p:cNvSpPr/>
          <p:nvPr/>
        </p:nvSpPr>
        <p:spPr>
          <a:xfrm>
            <a:off x="1080247" y="2883199"/>
            <a:ext cx="6083300" cy="266700"/>
          </a:xfrm>
          <a:prstGeom prst="roundRect">
            <a:avLst>
              <a:gd name="adj" fmla="val 25261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D817075-6F68-4618-0092-599CAFEE6163}"/>
              </a:ext>
            </a:extLst>
          </p:cNvPr>
          <p:cNvSpPr/>
          <p:nvPr/>
        </p:nvSpPr>
        <p:spPr>
          <a:xfrm>
            <a:off x="6831070" y="921049"/>
            <a:ext cx="1335777" cy="590550"/>
          </a:xfrm>
          <a:prstGeom prst="wedgeRectCallout">
            <a:avLst>
              <a:gd name="adj1" fmla="val -71216"/>
              <a:gd name="adj2" fmla="val 4186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input text file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78E7B48-DCBB-E828-57DF-3A857CFDA52C}"/>
              </a:ext>
            </a:extLst>
          </p:cNvPr>
          <p:cNvSpPr/>
          <p:nvPr/>
        </p:nvSpPr>
        <p:spPr>
          <a:xfrm>
            <a:off x="6329422" y="162224"/>
            <a:ext cx="1494525" cy="590550"/>
          </a:xfrm>
          <a:prstGeom prst="wedgeRectCallout">
            <a:avLst>
              <a:gd name="adj1" fmla="val -81413"/>
              <a:gd name="adj2" fmla="val 28965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Current status of Acorn run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1E82CC-AC78-99FE-6190-C2EFD42A7727}"/>
              </a:ext>
            </a:extLst>
          </p:cNvPr>
          <p:cNvSpPr/>
          <p:nvPr/>
        </p:nvSpPr>
        <p:spPr>
          <a:xfrm>
            <a:off x="3281420" y="1752899"/>
            <a:ext cx="4256778" cy="590550"/>
          </a:xfrm>
          <a:prstGeom prst="wedgeRectCallout">
            <a:avLst>
              <a:gd name="adj1" fmla="val -66451"/>
              <a:gd name="adj2" fmla="val -5598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map showing locations of terminals, design-rule zones, and cost-zones.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AAE165D-F81C-D5CF-EECA-34FEF4EF3753}"/>
              </a:ext>
            </a:extLst>
          </p:cNvPr>
          <p:cNvSpPr/>
          <p:nvPr/>
        </p:nvSpPr>
        <p:spPr>
          <a:xfrm>
            <a:off x="380608" y="2419649"/>
            <a:ext cx="3442839" cy="355600"/>
          </a:xfrm>
          <a:prstGeom prst="wedgeRectCallout">
            <a:avLst>
              <a:gd name="adj1" fmla="val -9491"/>
              <a:gd name="adj2" fmla="val -17631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Link to design rules for current run.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F7FFC66-5A77-76C5-BF76-90C8A14A4313}"/>
              </a:ext>
            </a:extLst>
          </p:cNvPr>
          <p:cNvSpPr/>
          <p:nvPr/>
        </p:nvSpPr>
        <p:spPr>
          <a:xfrm>
            <a:off x="8692627" y="1289349"/>
            <a:ext cx="1584960" cy="1443990"/>
          </a:xfrm>
          <a:prstGeom prst="roundRect">
            <a:avLst>
              <a:gd name="adj" fmla="val 10010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4C890B0-602B-BD7A-90B4-23C637E0FD52}"/>
              </a:ext>
            </a:extLst>
          </p:cNvPr>
          <p:cNvSpPr/>
          <p:nvPr/>
        </p:nvSpPr>
        <p:spPr>
          <a:xfrm>
            <a:off x="9188058" y="416859"/>
            <a:ext cx="1213857" cy="590550"/>
          </a:xfrm>
          <a:prstGeom prst="wedgeRectCallout">
            <a:avLst>
              <a:gd name="adj1" fmla="val -37565"/>
              <a:gd name="adj2" fmla="val 10509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>
                <a:solidFill>
                  <a:sysClr val="windowText" lastClr="000000"/>
                </a:solidFill>
              </a:rPr>
              <a:t>Miscellaneous parameters for current run.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8D085-712C-95D8-297F-5086B337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2" y="3900809"/>
            <a:ext cx="1021168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39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4CD7-8176-47E0-3770-B5D703F45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455E3-C57F-D945-C5A4-03400DC0AD59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3655656-5208-5C2A-03CD-59ED73FD2A7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6B850C-7E38-BCFB-ECEF-37C0B9C8E00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E3F0F2E-AFF7-81E4-357E-E4E022E1186B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5CE8CDF9-A832-461B-47B9-F6E6C0C7F461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A29456CA-CF6E-12B4-47F2-D6179842277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99CCC21-AAD7-169E-8C82-1DF2F6D2846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D984E46-A981-508C-7152-3FB301F77AA1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C7C036F1-6134-C091-74BD-03E0F44F2933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C6F9E0F0-3DA8-9D21-25E5-8E260C2B4F1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AA9DD4C8-926F-1FDE-1B75-53E8B0889FA1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EB26FBA-62F1-C3F9-22CA-D4BAE8E1564D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7505DD2-0FAE-390A-76FC-DB92BA690D9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16B93DA-983C-C9DF-B844-F5E2B9DF4E9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1518C9C7-3933-0FCD-307D-D8D97A132A77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67D81239-4008-F9C7-18AE-16803DD87666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8E25E694-A225-AA30-D999-029A503C157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16FE765-D408-0830-1F03-C8F2788FC7E6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E676A31B-8D5F-8EB8-637F-A4417AF65DF5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E478E999-4F73-5111-3F46-215F6F552025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9FD7A507-53B2-90D6-F634-4F7DB587C15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A906B4FB-3794-ECF3-05A1-3677221F2D27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EABD5E73-F8FC-1183-31F8-D2649B63F168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23651465-2F84-2FE9-3CA0-6F14266A092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58A87225-22EA-1F69-3356-875DA2A4FB75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AA29C526-6121-F704-CF9E-4DBE6E7EDFFE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1185342C-BE28-4B77-B19D-90896C4245B4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D1B0C45-99AD-37BD-B9AB-C576C6B013F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139FCE4A-86D3-AC8C-FDA9-7A58657F1C21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7B0F6382-88D0-7120-D2ED-F79576D4530D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>
            <a:extLst>
              <a:ext uri="{FF2B5EF4-FFF2-40B4-BE49-F238E27FC236}">
                <a16:creationId xmlns:a16="http://schemas.microsoft.com/office/drawing/2014/main" id="{2B8C4476-CBCB-4192-AAAE-340CC1369D6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3B58147E-65F7-28BD-DC49-95F15377E238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5987D82B-B7E8-1DE4-2F45-53EA37FAB2FC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D71B4AD1-265B-BDD2-3349-329288612CC0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E683AAC-E9F6-F871-CE52-1A0E6C93AB65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AC94F3F5-58E4-359F-A77D-660A58D8F526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36580BA-D68B-CA33-8B53-A858B21C5FCE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A748AD4C-7D5C-CAE7-E4ED-917C36E5375A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16F994DC-0261-E0BF-1352-D325201599B1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20B2935E-4EAD-BDD5-8DB4-E19A3A94E2D0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670CE7D4-BC7B-8A9A-5431-089C38D0A89F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F1D12E1A-7143-673C-1BD8-E8BCEEF8ED70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0061D4A3-F794-5684-8BFE-C715B8C04C38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AD4E110E-576B-10F5-DE98-C5B63CB30C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8FF3-6D44-5DED-E893-1CA73700F965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103F7C92-876B-7E44-0B53-393B4C8110EB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14562412-AA20-94DC-21F1-DCA2B423B744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CE7B4D7E-9DFE-F7FB-632F-29891D97F57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85FC8290-67A5-2E6F-7779-FDA38DFAA55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7C2C712A-72C9-7B12-799F-41B9090F911C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54068BB1-22AD-F0F8-C2AB-0F74AEDC8E9D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49A65E54-F07B-B61A-22E3-A014441B73EA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7370814D-ED61-B4F8-713C-4DFFFAF256B5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DEEBECC2-D798-4EDD-E5BF-8CE669EAFD8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97663058-49FA-57B6-694A-EA8277C313A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19BC0AD4-DF9D-5104-DDA5-ACFD5C3D8B5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5B70E30C-8DB5-512E-47FB-5304C0A6A0DF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8A2028CB-71BA-8EDF-9763-B5DB819D9324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>
            <a:extLst>
              <a:ext uri="{FF2B5EF4-FFF2-40B4-BE49-F238E27FC236}">
                <a16:creationId xmlns:a16="http://schemas.microsoft.com/office/drawing/2014/main" id="{4112DBD2-54B0-F3A7-9CD2-2167C38C8D0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>
            <a:extLst>
              <a:ext uri="{FF2B5EF4-FFF2-40B4-BE49-F238E27FC236}">
                <a16:creationId xmlns:a16="http://schemas.microsoft.com/office/drawing/2014/main" id="{563EB255-9E58-4537-D4F9-BBFE6DF9463E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>
            <a:extLst>
              <a:ext uri="{FF2B5EF4-FFF2-40B4-BE49-F238E27FC236}">
                <a16:creationId xmlns:a16="http://schemas.microsoft.com/office/drawing/2014/main" id="{35512A93-0FB8-4FB3-32C6-591F78EAAAEA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>
            <a:extLst>
              <a:ext uri="{FF2B5EF4-FFF2-40B4-BE49-F238E27FC236}">
                <a16:creationId xmlns:a16="http://schemas.microsoft.com/office/drawing/2014/main" id="{6FF59158-5EAA-28FE-3C50-3BF88528EC0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>
            <a:extLst>
              <a:ext uri="{FF2B5EF4-FFF2-40B4-BE49-F238E27FC236}">
                <a16:creationId xmlns:a16="http://schemas.microsoft.com/office/drawing/2014/main" id="{2BDAD4E3-F93C-8113-2D5D-5D7EAC66F620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>
            <a:extLst>
              <a:ext uri="{FF2B5EF4-FFF2-40B4-BE49-F238E27FC236}">
                <a16:creationId xmlns:a16="http://schemas.microsoft.com/office/drawing/2014/main" id="{76555A19-0474-D8A8-4B9F-BC847DD4B3E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E60718FA-9AE0-79A4-402A-7E73AC6E080A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5938FCF4-63ED-D5BF-C778-67290E183356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>
            <a:extLst>
              <a:ext uri="{FF2B5EF4-FFF2-40B4-BE49-F238E27FC236}">
                <a16:creationId xmlns:a16="http://schemas.microsoft.com/office/drawing/2014/main" id="{D732F2E6-7E2D-D8AD-1EAC-B21034EFA00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>
            <a:extLst>
              <a:ext uri="{FF2B5EF4-FFF2-40B4-BE49-F238E27FC236}">
                <a16:creationId xmlns:a16="http://schemas.microsoft.com/office/drawing/2014/main" id="{96DDFFBB-8571-8CBA-1660-68D73D711171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>
            <a:extLst>
              <a:ext uri="{FF2B5EF4-FFF2-40B4-BE49-F238E27FC236}">
                <a16:creationId xmlns:a16="http://schemas.microsoft.com/office/drawing/2014/main" id="{6FA6173E-1D65-9850-D64F-4ED6DF6C4F8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>
            <a:extLst>
              <a:ext uri="{FF2B5EF4-FFF2-40B4-BE49-F238E27FC236}">
                <a16:creationId xmlns:a16="http://schemas.microsoft.com/office/drawing/2014/main" id="{96CFC81E-2A31-57DD-A942-29CE33FF7F00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>
            <a:extLst>
              <a:ext uri="{FF2B5EF4-FFF2-40B4-BE49-F238E27FC236}">
                <a16:creationId xmlns:a16="http://schemas.microsoft.com/office/drawing/2014/main" id="{5DE55E97-A822-37A2-E137-E4EC8B49DA23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133ED83C-C6E6-ABD1-32D6-821FBCCCF7F2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>
            <a:extLst>
              <a:ext uri="{FF2B5EF4-FFF2-40B4-BE49-F238E27FC236}">
                <a16:creationId xmlns:a16="http://schemas.microsoft.com/office/drawing/2014/main" id="{732EF880-9C89-93C1-1E49-F7C40ED03553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>
            <a:extLst>
              <a:ext uri="{FF2B5EF4-FFF2-40B4-BE49-F238E27FC236}">
                <a16:creationId xmlns:a16="http://schemas.microsoft.com/office/drawing/2014/main" id="{CA6A4971-249E-A80A-3E5C-C51F462F4481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>
            <a:extLst>
              <a:ext uri="{FF2B5EF4-FFF2-40B4-BE49-F238E27FC236}">
                <a16:creationId xmlns:a16="http://schemas.microsoft.com/office/drawing/2014/main" id="{9D58347A-6C72-7C49-2794-D7CFE4A7F55E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DC68DA7D-FB59-F341-0852-692599C1A850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ube 152">
            <a:extLst>
              <a:ext uri="{FF2B5EF4-FFF2-40B4-BE49-F238E27FC236}">
                <a16:creationId xmlns:a16="http://schemas.microsoft.com/office/drawing/2014/main" id="{CB58E4F1-884F-2F83-F591-A02B5C464F53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ube 153">
            <a:extLst>
              <a:ext uri="{FF2B5EF4-FFF2-40B4-BE49-F238E27FC236}">
                <a16:creationId xmlns:a16="http://schemas.microsoft.com/office/drawing/2014/main" id="{3B996930-504D-375A-6CFE-0751C445C519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3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7A4B4-E9A6-8736-A0A7-81B7E5A3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47E388-6713-293F-EA19-288E4EC43F7F}"/>
              </a:ext>
            </a:extLst>
          </p:cNvPr>
          <p:cNvSpPr txBox="1"/>
          <p:nvPr/>
        </p:nvSpPr>
        <p:spPr>
          <a:xfrm>
            <a:off x="-555018" y="1756880"/>
            <a:ext cx="232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527788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ADC-599E-90A0-36B7-0B503F51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EF07314-584C-FD1D-EFCC-D29F50A908A0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8D9206C-A0A5-36C6-96DA-CF3DCB790462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56769ADB-6F92-52CC-F92F-BF51B5CC911D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2ACA1627-2E64-1B0E-8AFB-302132AA38A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1A3D9381-7B0E-8AD5-5FF0-F4F9849D4A13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73125639-4815-2B88-FBDC-C92EF302EB21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7E2C628C-8D14-CA59-2B1B-A2BEC36F90DB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715AA4A6-EA35-EDA1-2256-8F46C80BA1F1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AC8AE7A-9139-20EA-436A-6497CE552BD1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450C837B-534D-9D1C-8595-A3EB851D7ED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00E21A3-42DC-EE19-693C-6549155BB36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3162CA67-6B3D-60DE-01C9-224DD1E029F9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2F367499-34AE-6164-3DE6-DB85D97E43F6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7F7DA430-CB4F-51D1-A068-59D6BC0899B8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4417791-33E7-DC1B-D6EF-D841C9E70619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E328676-2302-9DF2-1C2E-E810F95B4922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31CFD497-357D-5E64-9050-2C1CEC04AE55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952B89DE-6024-65D5-32C6-C755FAF328BA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66747E9-2BE4-E5A3-1E5F-1154E0FA217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A5C4D650-082E-F469-80B9-66E0C048DD85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0C103EB-EFC1-8223-B9BE-E6CAE4CF8A75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509268B-A146-9C4D-7B9D-D39AEA0B834F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BE80C09A-DBEC-1CDF-2EE8-82F6FBE5E8C6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F4EC1FD4-66BB-A34D-25AD-CF4698E31CBC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2679A74-F909-5680-526F-FFF2DB7C42A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A960D1-CBE0-2086-C9AA-A17DD293552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A9C350E6-0599-4419-91B8-F19995187E7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EFE67AD-417D-0DE5-C7E2-5EE4FD55598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FF66CCAD-BCD5-B9AA-1C7C-C35A4FB5CEB1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C38167-5BAE-29F0-718A-000DDDE8389C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4384F2F-5F9A-E00E-68E0-65EF919CC5A5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03960DBF-974D-6A50-6A56-7B11459CC8FD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42AEC960-1213-3E02-4DA5-4DB527250A5E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5940ACC-C973-61B7-6D84-838CC58EF16C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ABCEA6D1-2AD4-D711-4D14-C9C18429935E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4D3EAA55-1D2F-0F90-077F-37AEBF7679C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67EB47A-31CB-D0FE-B17E-0079EB36646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29510BC-F38E-2EA1-EDD0-99C186C16C49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4747DA72-6C2E-8EFB-585C-D53436DD594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BCA907D-B54B-5051-D27E-8E34CAFD4C3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E18D7BC-6C51-AEE6-8ABE-82F841B42E5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0B07B75-73D7-0F81-7FF2-F1198001174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272F3A9-4B34-00D0-19EF-CFC72962A622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8EEDC234-8DC2-D18E-8827-9638887AF4B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2B040D6-7AF9-210A-48FF-230CA21C6E0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3E109A3A-30BD-AAD6-DA55-FE6262AB38B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DE916336-AE19-0FA6-3C09-C3603009E0BC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8F5798B4-DA27-E813-AABF-68CC2AE0BC59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DB33A21F-76ED-20EF-08B6-E6A2AEC10694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D40AAD3B-69A7-825D-68B4-74BA26B01096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13FE8A-687B-FCE9-20E3-C0F683ECBD55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0500AB1F-01C5-8FFD-8592-FB7677FEF6AD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A706EFB7-9F60-3995-5456-07B52865F2D6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D275C47E-0EC9-59E6-2E3F-37F9C8FC3A8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7E8C68C8-E0B3-A079-E7F4-624C147BC75B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4971BF23-E474-B806-57C7-8FDCE7904FB8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DEE6B014-6B35-DF8D-9E95-A62C347AF0B8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A9EF938-A576-D354-B8AA-18FCC078D62D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4A680277-375A-26C9-D373-BCAB0060DADA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BC014D6C-50B9-3D8B-BCA3-60D0C53BBC8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EC8A7500-6FA7-F2B4-9806-DE39CBFB69D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882B205-56A9-43F2-2950-AEBA39B26E26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EB36DBEB-A6AC-7DAB-69A7-FE106C895634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6A05100-29CF-188E-A7D8-A3BFBA51B212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F3FD56A-8D70-FD43-3772-387C9693406E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34D4BB84-40B0-18AC-61C6-81B6A57C768B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3A1EC3A8-29AE-F243-2824-FCFDD0A6A50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C916257E-5A01-81A4-A36A-182BDE147DF8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677A9F1-0AF9-A894-F4EB-2A33AE705E9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DEB642C5-E574-8CD9-CB55-C846702A11D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85B8CE82-B8C9-8669-47E1-F56706D57BC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1FB940A4-BB9B-A1F1-22E8-A83F6B9803F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413A888A-F218-2C6D-C6D4-7ED175338647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1C6B4AB-79AD-9241-DCC7-D28F0ACF088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333B064-1E61-9BFA-8EDE-E4B4C7260A61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2FCCDB20-D9AA-0708-F07F-68895E7A0A3C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0C35BF3-197B-8B81-95CA-36A47CA4BD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F9F5D-B685-E379-759B-BEA109B33EB5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95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4564-48B9-C564-1B74-F39CADE13BDA}"/>
              </a:ext>
            </a:extLst>
          </p:cNvPr>
          <p:cNvSpPr txBox="1"/>
          <p:nvPr/>
        </p:nvSpPr>
        <p:spPr>
          <a:xfrm>
            <a:off x="-578160" y="1872128"/>
            <a:ext cx="2159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X_Routing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04BD-E4DB-BC69-6671-AC3E40BE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4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8A48-FA7E-983A-A46E-EFF67E36E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435941B9-FD70-18A6-7786-24C5DD606D6D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E79235A0-D61F-B95A-BFE0-A72617040D33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1CD09143-0091-90A5-FE72-63065D3E4B9F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1CB95330-257B-4601-E186-C402F081CA3F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59A6932E-3736-1931-5A35-A6105F69D3B8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59816CC-57E4-805E-40FD-099533D4409E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C9150057-2C53-405C-4390-FEBA8BDC4EFD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D94EC03A-A87D-D739-F56B-17EC148B16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045E3A60-BA95-D53E-A235-0E28C891F44E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7DB9470-E3AC-B9F3-BBF9-594A94B2D9A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50F2F308-978B-C55E-CED7-CD239AFEB3F1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E5183207-BB2F-3A3D-336F-F4DE40E6DF52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36485F4-6E6A-B8DD-85B0-417199B84D81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90AA3E22-A1C7-6E4A-7968-384EC66AE02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4AEE82E-29D2-91EE-A254-ACF5938127E2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4DC3B944-FF99-7F10-52E2-E25648CD4E9D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944BB6EB-570F-48B1-50C3-CB911B09FD08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46C55B10-C4E6-F144-D2B5-635E0F0B4879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09F08407-AC43-0030-57FC-3C118643DB38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A36C38D-13AD-366D-7954-3D67403582DE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9D6A6F61-33F2-53EF-0AAF-225C96AD0211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57AAC016-A01E-76A9-45FD-F0C01D202910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F745512C-0EC0-1B38-F7FE-546960A3DE6A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863BE48D-20F6-569C-CA8D-06D4787CD88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1233BF3F-5109-6785-983C-E5058DBCD6D2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D7A6DA14-70D5-ACE6-50C2-78AFC043B707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EF125AF3-CDFE-C927-BC8D-492E92C0D75D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E3BBD0C2-EB53-873A-D77F-4DF73F98F3ED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5B32300-CC8E-CF9D-1189-A5D17236201C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07E5959-DB2F-F8E3-E339-78D943E8FAA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9B7D06B-16FE-C6A9-BCF6-CCA3DE6888BB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881B00C-CD1E-A217-B517-0914BB61791A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7B7E3C8-2BCE-0762-9791-16E12AE1AE9D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091F2B35-41CD-EA2F-FCD6-4A6B87DF9389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1109A365-EDD5-F46F-2C90-10CC4535B108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FFE82F0-F358-9A3E-FB42-9CA9508D942D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95728C0-198E-BE1D-4A5C-29AE2D06B831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07C804A-E7F9-E119-E26D-CB5EA3FC86F0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525A4A8-8372-A321-F17E-4D24B1255E28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2F3D1276-A967-3FD6-A124-D31E610D77C1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9BAC4811-EAFD-FB90-BB10-0B19434C6282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51FCBC74-D4EE-74B6-7E8B-37302643E081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B7CED0F6-46F5-1DB0-3370-FDB3E542137F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87905BD-E883-242B-41D7-5F27DD25AD3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DF7D618D-B9C4-8476-5895-85B726DAE750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ACF48DBD-CE3B-B376-9D77-472AE23D127A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B068B59D-5534-22D6-F78B-9BA2620FE41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E6E05A01-FD3D-44FE-57F7-051F9384A2C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EE5F39B-EE0D-1502-D2A7-A1EA98657113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509EA58B-95B2-CA9B-5811-5EF5C78F6F1C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8DBC45F-1869-E5E9-86FA-751870A4F4C7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E06F6058-C8C6-4676-DCAE-4FD42589A21E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5EA5AC5-948E-1047-DF26-D100B6E3C5EE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66824554-8E61-1FEF-7EF7-7670BE66609A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9D83682D-F336-DCB3-83E6-02B283AFC213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E78AAD83-9AD7-4DF9-39E1-070CEAE259E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28BACF04-F1C1-4F71-A645-15717B78607A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7D12A8C9-8894-EEB2-0D5C-BBC3080D5E38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709C329A-3327-9D23-D316-9DE992418868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6F8884F3-0F2A-5B4A-7061-695CDE700544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7B40A38D-5119-09AE-CF39-61D7C808E591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71E73F99-4EDF-1170-A5FC-14966E4D55A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B1D6F5C4-D2DF-AF4C-75A9-47A6F069B235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EA7DF6B4-3E78-F535-F79F-20F5EC2C08BF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6CF5F797-01F7-C299-5EB5-565150F67831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5E7CE1E6-26B8-DB23-38E7-F1E5E04CE935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5C3F92A3-9455-5562-6C67-582A5957CAAD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0C41AA32-731B-D6B1-E642-492342AF4C79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A92D45AF-3347-E67E-36FB-DD55A468753D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2B5AD83D-BA36-1DF6-6B9D-01B6CED077AA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64C4CD7D-FAD5-6150-0A8E-87A83618CF6A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0EA73F7-9021-E294-B79E-7C426B1E342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CF82AC1-1B77-4ACE-444B-7CEB9D52F98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84B84DB2-CE52-2D68-E47F-8C710FD3D025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B21B050A-864F-0127-F567-DB31B069DAA7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FC4BF3C-2328-98DC-6F3E-58D7D4CE8DF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8A5169AA-22AE-53A3-E8E9-13AF23434F56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10AC9-8A47-F6F1-8CF0-69DF243A6785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039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3C5D4-59B1-1414-FFC3-9987BBBD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B4F63-8410-A0FD-3988-AB1E1FB7E6BF}"/>
              </a:ext>
            </a:extLst>
          </p:cNvPr>
          <p:cNvSpPr txBox="1"/>
          <p:nvPr/>
        </p:nvSpPr>
        <p:spPr>
          <a:xfrm>
            <a:off x="-645052" y="1946275"/>
            <a:ext cx="2662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North_South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26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189D-5B02-CA45-AEEF-B83C556C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BADE13E0-0BF2-CC72-6264-E4B531BEBD06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7E4539DB-828F-A198-90B4-49DFD3402A36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E221096A-5A88-E12A-168A-55BEBDA8DDA6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4918B4D-EAF3-21CE-B0FE-FF80633A4AD5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A92A0A20-B51A-5851-50C0-4405575ED10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9AC9E35E-E39D-2840-5932-1D5C061A70B4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3B5FFB67-A521-8900-D019-DC608CC601A0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A4584261-6574-F266-4A6F-F9BC2A4CBC40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725BA49D-0E78-03A8-8A64-0268E817C2E9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1066E6A2-17BD-5E9E-9C13-83149721618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D38ECBCE-04BE-4E8B-0924-F1B8F726968E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6486B452-6148-3A51-73E8-DE8F14F10C9D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EDCE3598-0010-31E8-A38B-DC45BEA8AB3E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0142D0E9-D496-5F19-0F5A-8D39107094ED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7CDB175E-E3AF-4D7D-4AA1-2B51453B623B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8DFD1202-2514-0322-02FD-271C3385628C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D60FD595-AC49-8A31-E675-C3CDEE30AF89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73696072-4033-42CC-43D3-1812A9CA2DAD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8D8BFADB-A11F-B435-41D2-33A350716CAA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E382AA41-DB9D-3B82-282B-0A92E8A5F98C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AE0B23F2-F472-C565-B247-626753CBD050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318D4077-D696-DA77-CF21-0F62C9B4B2DB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D12EC60C-1598-7591-9498-F6A599D5463B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A32835E2-19C8-1121-A98C-35BFBADFF124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5803319F-7AB1-BFC9-2BF5-9E647998FEC1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16350D7C-C236-FE04-1B36-53585CD05A6C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5DE8B73-A489-E2E0-AF2C-F1CE20842393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19D3AA8E-F20C-070A-6D2C-5D8A3CBD18D3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05FD4B8A-E4E3-8294-B065-612ABAB5532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E01840B-FC20-6F1D-1B92-45169B4F68F8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DAF2737-5EEC-3DFC-D614-16BEEAA5559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58FF313-319D-0EA0-341F-42AE6AA4BE0F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4922549-FB70-B828-94C3-CF931AFE80C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C138BB3-1B23-5E8F-17D4-3DCC9FA4C50F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2065643-82AE-4EC8-BAE3-7C29CC81F3DF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38D4DFB2-18F5-AFC5-C454-228619A023A0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E2037C1-D68D-387A-11AC-94EFA55273D9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B456DC2-8509-5C1B-2A5D-C65554157CF3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6B005E3-4D66-8A48-C0DC-BB39438D0D3C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308DBDB2-89CF-9654-8BE1-2A77A7852D00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51F0256-9689-68A0-3B3F-1A55BB5FAC1B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912DA511-2592-6BE7-E051-9C11916E4EED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D5706EBB-5512-4F9E-841F-B80191CCE7B6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13C7168-43D1-0F99-D95A-CA50FF5C3140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F0ECCFB-95BE-2D4D-89A3-9CA96EBB5AE5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865DF4A7-F357-CBE5-F713-78712CEC6BA5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6A4EFC5-634D-24BD-5A02-91E9ED2FE283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DE3716B2-6B2F-82DB-EA45-3718A2D4D52D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A77A5536-BA53-C1BD-2204-9A1829B46C3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61A7EA4-74A9-5FA9-4DBC-CCDE1ED1EC4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D863874-E9BE-F061-09CB-456292C83612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B33CA196-E386-72C0-6648-9ACD5F840C73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E90989-FE40-3A7D-B362-EF889E171F62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3BC08D1C-793D-12D2-FDE5-D036341C0AE8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BF49CAA1-8A4F-C1E0-1819-02C5591186AD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DF5D562-6528-2E8C-282F-7C9971F3DF81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45AD24DA-B682-64E4-3CFA-9ED7EFABDEDF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439D3ECD-5C46-5F75-FCE4-B3BF1ED07C3C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CD99ED1C-8166-2A24-4DB5-6C1C51F82379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8993CAF1-A505-1447-9CAD-B29C303E2BA1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AA4F1E8-D90F-8976-D911-CB4E7F4ACA38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65F35EC1-1BBA-C441-2535-146720ECFD75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F902F53-B08D-ECC0-3A8F-5944C285EE30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6B3CAE2-3844-FDC7-7BC2-0CCBF644230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C805135B-B18D-6C9A-7EDC-1DC942899582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FBD1086F-C73B-9041-D940-145E19485E2E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FB3DFB5-D920-4F84-D9C1-67BCEA37834F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46C7F225-567A-77C5-33F8-AAA7F05740B5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70C3150-3ED9-8A2B-0DCB-1F54996BFEF7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6769ACE5-AB30-20F6-25A7-80118088129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B492C3A3-2A05-455E-57C3-D74F92BCB48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312F389A-EC99-39CD-A257-48A8CEDDDE14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556D1E2A-DB9D-6E34-5580-1FB4419B523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D490A2-8DA8-3F09-AFD8-78AB5B0A8A49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87B4D84E-6483-133A-7D1B-E586896696BB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C6F6BB5-C681-9822-1C1E-01F84F369321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07B3E650-1711-7E85-578A-E3C3777A2F2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F0AAA8-5D0A-AAB0-6E81-2260F693775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9457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692516-3575-F861-3993-7AA45E4B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835B2-FC71-897A-A07B-B1BBE1C8187D}"/>
              </a:ext>
            </a:extLst>
          </p:cNvPr>
          <p:cNvSpPr txBox="1"/>
          <p:nvPr/>
        </p:nvSpPr>
        <p:spPr>
          <a:xfrm>
            <a:off x="226032" y="1756880"/>
            <a:ext cx="2173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East_West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29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A761-BAA6-2ADC-CB91-9F894DA9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722E5DF9-7D6A-DF68-FFC2-8E55579FF657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45D136EA-C35E-8B72-7050-6E6C34C43ED7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C2420CE6-0EE3-59E0-928D-7D0D79592975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897865B-F07D-091C-F353-A73269961066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378CA632-64D5-D598-6202-EDA71497146B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333B194D-0F98-35A9-91A1-396838E49802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8C736705-AFE4-9239-95ED-44FB6F4DAB18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5BB3FBEF-F985-1F8D-2BB5-6E07E3E9227B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8C60D82A-117A-82CE-D839-77103F9CDE67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3FFB9B1E-7033-163E-43FC-58B68EA3B52D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B5AE9BC6-BC7D-DB86-7D5C-F670A78C9797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5BB97AE4-442B-F50C-2D3E-7CADD0011570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9003A10A-19F5-5759-D3DD-7A66D1984742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ABF92451-6C5E-93A8-2E4A-3C3144FD48BF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07852C00-B42D-60B1-6A24-450257B2A2C8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1D22D136-842A-1EB3-51CB-9BEC99E30BB7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B124E895-BFCD-231F-220E-886252F9B861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00F4890A-5113-CBA4-7EB8-CA7C1720F25E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9C5359FA-9754-1BFD-3B28-BE57856EC9C1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C75BC50-2B25-E3E1-F90B-67058B959E82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E1798A75-62A9-8283-827C-C1E52F4DEE2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241444A2-FBBD-7618-2A9D-2FD07E4869E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8A58C484-FEFB-0E46-6997-565F99A982EF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22B0A568-4BBD-94F3-E0B1-E8A96305129F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A002BEE7-8C00-874A-9FC0-A5BA78D6EB5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1E8119A-6B59-3358-C7CE-806DB8ED0578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5BFB288-86C3-ADD7-1CAA-770D0D201B6A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09F0C3B-0D41-394F-6A46-C3ACAEA49D69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40C0592-CAB1-A459-EDAA-5F1C46E597E4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BC77EC4-CC84-D611-F49A-31DE4D48BF3A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B6338AA-CCE6-D941-C8F3-90E552E769D2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B63F508-BCAF-C6B7-5320-A5D42C54BB33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B9C5A04-7EF0-3A2A-B8F1-2D06A7FC1438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AA8687C3-F300-B31D-4659-061F6268A0A3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30BF820-DF4F-EEB4-9BD0-DAF883CFD337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2E5A7178-0A33-1C24-ECCF-3032504737C5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6F2CDF93-D751-3D15-C385-39EF0AC78EBF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70DAA320-A10F-0C4E-C9A3-A2D3C3B0927A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7628C54-F326-06B3-4E0A-C17022D8AD5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428BEBCC-DF4A-A5C6-3582-005C4A9E66D3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285F9B0-5AC6-0709-7E1D-1BDF1BD335FA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78A6686F-DA73-4182-8F99-00A4750607D7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846A69D4-359E-0DF6-47B3-CDEF3629B4FD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E3D14FB-D77C-202E-E971-DC592C9B790B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78A50576-AB1C-D5A5-1C9B-1912EE5DAE28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DF2E5C56-626D-2F81-97BF-01C8AC81254F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67A5A9B3-1345-7C39-3746-98E3DDE157F1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F796EBFC-8EE7-7B57-87D9-AA8AF738AB24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9DB4A78B-1704-B245-1645-9CBB29CAEAEA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9C5AB88-3F7B-B6C2-1522-518C63D3A784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2035B08-E6EE-ABC7-D7EF-D46ECCDE9549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FD4EBC69-549E-5410-3535-68F3A3C2A9FF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2AA80FE-B3AF-AE1F-5B04-548BBDE48E1B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BD36E6FC-9E39-588A-C75C-2A7B778B54A7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1194374E-B6FE-5837-0280-9F74FF0D6918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2A700711-7F45-71E3-BC98-FE874A6E2D19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CD3F9F23-3628-526F-2FAD-09137A2BF8B6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FAF61D77-F675-B5C3-7908-6F28D8FA4B04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E4777A02-871C-8DF4-1A1F-4EDF796360C3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CFD28952-15B4-10E5-04B3-5586A1BCA0F6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94E5E63B-9A95-9D69-38C2-320468B5C070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9B28EA8A-F7C2-FF82-0423-D66DFC1BC289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A1EDEE74-5202-F565-2075-FBE0896B9F7D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8B43ECEC-B486-918D-1B87-0C314A6F35C5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B1EACABD-D7F4-4C7A-9225-8E33ED650E14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EB31857F-15B5-14FB-F3A7-39F9C2AA906C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9767E8DD-E33D-9B69-CC80-68B34CEE2A29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296A7996-E7C1-31B3-D25A-5AEBC787A0E7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45548D73-3EDD-8983-BDEA-A54713DE410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AF084F44-D9A1-A3CA-686F-917A7961CA3F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FC88006F-1A23-0C8A-6DCD-049F876E8A50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80C01BD9-D632-ED9F-80A6-F4F5F364D739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F583A520-ADE3-9FB5-6686-DA52A29EA870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0EE794FA-EE7D-A082-0181-6817D6FC6997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1A9E253A-D843-07D4-E9F8-18A81FE7A48A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77D2E82A-D28C-2F4B-2089-D8B7778C8014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5BCEE8C3-CD09-124D-CAE9-2056C1F92B0F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59198-4FC7-44EF-F206-1042DBE73B20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08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9D1C7-97FC-EC28-2CFB-9FC3D693D973}"/>
              </a:ext>
            </a:extLst>
          </p:cNvPr>
          <p:cNvSpPr txBox="1"/>
          <p:nvPr/>
        </p:nvSpPr>
        <p:spPr>
          <a:xfrm>
            <a:off x="-933621" y="1778684"/>
            <a:ext cx="280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Manhattan_X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2E72B-D88D-9748-0B23-378E537D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C25C4-BA4F-05DA-39B6-A9721CD7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5182" y="117046"/>
            <a:ext cx="6267904" cy="67409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0E4B4B-5C2F-F47F-E928-0CEDA1FADE22}"/>
              </a:ext>
            </a:extLst>
          </p:cNvPr>
          <p:cNvSpPr/>
          <p:nvPr/>
        </p:nvSpPr>
        <p:spPr>
          <a:xfrm>
            <a:off x="2353582" y="760366"/>
            <a:ext cx="897618" cy="2098947"/>
          </a:xfrm>
          <a:prstGeom prst="roundRect">
            <a:avLst>
              <a:gd name="adj" fmla="val 25261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E0F5694-4737-6B59-0ADA-91DACE0C9F86}"/>
              </a:ext>
            </a:extLst>
          </p:cNvPr>
          <p:cNvSpPr/>
          <p:nvPr/>
        </p:nvSpPr>
        <p:spPr>
          <a:xfrm>
            <a:off x="4004576" y="1711324"/>
            <a:ext cx="1206054" cy="857703"/>
          </a:xfrm>
          <a:prstGeom prst="wedgeRectCallout">
            <a:avLst>
              <a:gd name="adj1" fmla="val -111499"/>
              <a:gd name="adj2" fmla="val -5226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any layer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7680630-9626-B41E-C8B8-6EFDB6500851}"/>
              </a:ext>
            </a:extLst>
          </p:cNvPr>
          <p:cNvSpPr/>
          <p:nvPr/>
        </p:nvSpPr>
        <p:spPr>
          <a:xfrm>
            <a:off x="7728858" y="1654634"/>
            <a:ext cx="1574801" cy="986971"/>
          </a:xfrm>
          <a:prstGeom prst="wedgeRectCallout">
            <a:avLst>
              <a:gd name="adj1" fmla="val -86331"/>
              <a:gd name="adj2" fmla="val 103764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42CF869-E3DB-3923-C5E1-1D313D5EDEFB}"/>
              </a:ext>
            </a:extLst>
          </p:cNvPr>
          <p:cNvSpPr/>
          <p:nvPr/>
        </p:nvSpPr>
        <p:spPr>
          <a:xfrm>
            <a:off x="7649029" y="5753983"/>
            <a:ext cx="1574801" cy="986971"/>
          </a:xfrm>
          <a:prstGeom prst="wedgeRectCallout">
            <a:avLst>
              <a:gd name="adj1" fmla="val -87252"/>
              <a:gd name="adj2" fmla="val -8594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Routing obstacles shown in black</a:t>
            </a:r>
          </a:p>
        </p:txBody>
      </p:sp>
    </p:spTree>
    <p:extLst>
      <p:ext uri="{BB962C8B-B14F-4D97-AF65-F5344CB8AC3E}">
        <p14:creationId xmlns:p14="http://schemas.microsoft.com/office/powerpoint/2010/main" val="4209868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0413C-CA03-1F53-D4C4-89E10B7F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A13E9868-C26E-C34D-7168-9936B1E34898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FF76A6BE-9780-A83B-0014-6EC8C1D7E9C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81B3A90E-141B-906A-1CCB-50541CEF1EE0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65692313-5F9F-E719-7A6E-3F79F9B2FA5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22643677-C415-956C-D05C-5968B28C255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2477B76F-3077-DE16-DAC2-E3E7D2CAA35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653065A8-B694-13B6-3A9A-9506A854B979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87D9CED9-5A77-A539-A40F-46C3DC8BE52A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407038A9-65EC-6DB9-BAC1-0C36D311E89F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28895835-5D07-81AC-1431-0DA6EEAF314C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6A0BD515-694B-5B9E-7D78-F70DFA447639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07C31A3F-A068-2695-6DC7-95DD5FF85ED8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3EF88933-42DF-5C5B-3A94-5FFCF4405C80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F2A043B2-AE5E-E456-C232-3A06D5E97F85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99D67343-7AE8-BADE-2380-7D1D55A58C00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37BC87A8-09DB-1E89-8B86-FDC984CDE366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6D66FDFF-E09A-44B3-83C0-0F7A57A26150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365E7384-B34C-464B-55E9-CE7D57B02E11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6B09AC94-D52E-D144-7628-989D409D7A1F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F49D6E45-EED1-5B38-7A4C-29FDAD1AD101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1A4FBA5A-F141-5CEE-54F7-398B19B7328F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1EE1CDC9-7008-0DF4-76E9-6223B03202D1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CE9106EB-C021-5137-2DEE-F3B881657E0E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6C892AF5-AAEF-7EEE-0A94-A30F46C65E2D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ED664FEB-C1DC-7A2A-CE22-B22C2E1D5DEF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Arrow: Down 165">
            <a:extLst>
              <a:ext uri="{FF2B5EF4-FFF2-40B4-BE49-F238E27FC236}">
                <a16:creationId xmlns:a16="http://schemas.microsoft.com/office/drawing/2014/main" id="{3AB9FF1A-DEF9-4FF5-0FB4-55A1F270E586}"/>
              </a:ext>
            </a:extLst>
          </p:cNvPr>
          <p:cNvSpPr/>
          <p:nvPr/>
        </p:nvSpPr>
        <p:spPr>
          <a:xfrm>
            <a:off x="5319980" y="3378200"/>
            <a:ext cx="657233" cy="3238500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6C7D5165-5848-738B-27CF-380ECA5F6E12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05A039B-2A13-350E-1B1D-6C0210176026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E672745-3F89-2BAF-9464-2E3382DEDC4F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9CA7C0F-E901-9B79-C039-EF9D01E573F2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9A35C1A-7D97-BBAC-FFAF-DC5F2C3B6C7F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041BCFD-229D-E5C0-6B72-48F43EB63230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5365072A-510F-D7EF-9D9C-784F0B5DE186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E52CF670-6B96-3BEF-9C2B-20236C0515C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D1C97E7-D3AC-AEE2-A291-C7D558BCF884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E73C9893-C741-6053-9C63-DB73AB72852F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CDEF538-F558-1A77-EB1B-D38CC7DE1EF4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20BEC226-9EE5-FF0B-0B5E-8235FD2EE90F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160F7D6C-C08A-DF3E-F5F5-67D62152C08E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9DEA6004-9C0E-709C-097A-CA4D28ED8FAC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4974DB4C-CEB7-FF47-9E8E-DC0671C11F08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B2F40368-E106-9E4E-A95C-CE399EC61A8B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498E6800-97C0-7842-F79F-CB288A0BA1E9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5703B6F8-BCCC-5397-880E-BA06401694BA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4E3B1D2F-4B1F-E327-E179-F0E3EC4AE70D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9E64992-FE2F-D806-B37F-8F80D0A07B1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29AFE90E-B499-8221-4EF9-9715F2269500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26868365-D7B6-7748-33E9-FAE229B2F3DE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5C459B5-4998-0F57-32BD-EA7F34E7B815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8398DBE-B28B-9489-55D0-07FCB8FDB68A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4C0D2D2C-CAAA-27D2-6741-84E3A455394F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row: Down 171">
            <a:extLst>
              <a:ext uri="{FF2B5EF4-FFF2-40B4-BE49-F238E27FC236}">
                <a16:creationId xmlns:a16="http://schemas.microsoft.com/office/drawing/2014/main" id="{6D49522C-7092-D682-89ED-3684B94AF9B4}"/>
              </a:ext>
            </a:extLst>
          </p:cNvPr>
          <p:cNvSpPr/>
          <p:nvPr/>
        </p:nvSpPr>
        <p:spPr>
          <a:xfrm rot="10800000">
            <a:off x="5281752" y="160019"/>
            <a:ext cx="657233" cy="3016813"/>
          </a:xfrm>
          <a:prstGeom prst="downArrow">
            <a:avLst/>
          </a:prstGeom>
          <a:solidFill>
            <a:srgbClr val="7F7F7F">
              <a:alpha val="8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D1BC8A55-4C6B-B840-4750-D4DEBD20C5F9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C4B0CD22-D52F-52A5-CCE8-264082157913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4E5D79CE-39B7-1427-2378-E9BAE1D2A3C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9F395D6B-0C06-8259-5079-EB029BE00B1D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965F90D9-1A6C-B734-04E1-3E7AD280F797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1AD33798-AAC5-DC25-D65A-9473B6EA3C6F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315387F9-D70C-3388-49B2-3F53547B782B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F20D2D29-AAA6-C145-8E10-991374C807F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F2A95BD6-94BB-0CBC-7D2A-8125CACFDF9D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F4BBFF51-CD59-EE29-5CC9-9352EE341662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85E76A1E-D112-E524-3371-2C23CCADCD67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4765F8A-D88F-9A07-9A1A-43AD8C55044E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2130D875-B3D3-B843-3A71-E301CD2C216A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753D97FB-C33F-B3D0-292A-0D126B5941B0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ED91461D-7C2A-9AB4-8B95-8EDBCD885E83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7B7EC0CF-6926-CD6F-FDED-4A740B474834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CCFFA563-4A97-2296-3CA2-D49741B8FE5E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CB4C7CDA-B610-C07A-0DF7-996DF119CB22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3761BCF1-978C-10AE-A4E4-2C50107A8DBE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0956E34F-249A-FE9E-979E-A8BFE3E926AC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A0B1E18E-F31F-EF64-3D93-C1CB20E531C2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E3529E45-FC84-DC7E-D945-0C8AF6A19F58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59C9600E-CBBC-669A-CDAC-E38BE0B91333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87B6ED7F-EA2A-E78E-42D3-52DB2DB34169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9B0FC3F1-C04C-5294-60E6-7CDCAEE4346D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A6CEC-CAEE-80CB-A1F7-DF30D4532402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127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E715A-F133-9098-A1F3-09E3160C08E3}"/>
              </a:ext>
            </a:extLst>
          </p:cNvPr>
          <p:cNvSpPr txBox="1"/>
          <p:nvPr/>
        </p:nvSpPr>
        <p:spPr>
          <a:xfrm>
            <a:off x="-319928" y="2101850"/>
            <a:ext cx="209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Up_Down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C90DC-FB66-84F1-DCB3-4669B64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7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12185-770F-7EA2-3F70-C7E9CEF3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>
            <a:extLst>
              <a:ext uri="{FF2B5EF4-FFF2-40B4-BE49-F238E27FC236}">
                <a16:creationId xmlns:a16="http://schemas.microsoft.com/office/drawing/2014/main" id="{83D1752D-B403-0EBD-7B6A-77F3F9106272}"/>
              </a:ext>
            </a:extLst>
          </p:cNvPr>
          <p:cNvSpPr/>
          <p:nvPr/>
        </p:nvSpPr>
        <p:spPr>
          <a:xfrm>
            <a:off x="3244984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>
            <a:extLst>
              <a:ext uri="{FF2B5EF4-FFF2-40B4-BE49-F238E27FC236}">
                <a16:creationId xmlns:a16="http://schemas.microsoft.com/office/drawing/2014/main" id="{220768B0-3619-22E9-30F6-6EF2A9BE3491}"/>
              </a:ext>
            </a:extLst>
          </p:cNvPr>
          <p:cNvSpPr/>
          <p:nvPr/>
        </p:nvSpPr>
        <p:spPr>
          <a:xfrm>
            <a:off x="2584584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>
            <a:extLst>
              <a:ext uri="{FF2B5EF4-FFF2-40B4-BE49-F238E27FC236}">
                <a16:creationId xmlns:a16="http://schemas.microsoft.com/office/drawing/2014/main" id="{67F7B0DB-E922-250C-A9B9-2540E1871301}"/>
              </a:ext>
            </a:extLst>
          </p:cNvPr>
          <p:cNvSpPr/>
          <p:nvPr/>
        </p:nvSpPr>
        <p:spPr>
          <a:xfrm>
            <a:off x="1933709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B9135622-9955-3C95-921B-E9C03BED06E7}"/>
              </a:ext>
            </a:extLst>
          </p:cNvPr>
          <p:cNvSpPr/>
          <p:nvPr/>
        </p:nvSpPr>
        <p:spPr>
          <a:xfrm>
            <a:off x="1282835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>
            <a:extLst>
              <a:ext uri="{FF2B5EF4-FFF2-40B4-BE49-F238E27FC236}">
                <a16:creationId xmlns:a16="http://schemas.microsoft.com/office/drawing/2014/main" id="{F16C7EC5-BF3D-2060-DB93-1E036C7EE989}"/>
              </a:ext>
            </a:extLst>
          </p:cNvPr>
          <p:cNvSpPr/>
          <p:nvPr/>
        </p:nvSpPr>
        <p:spPr>
          <a:xfrm>
            <a:off x="631961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>
            <a:extLst>
              <a:ext uri="{FF2B5EF4-FFF2-40B4-BE49-F238E27FC236}">
                <a16:creationId xmlns:a16="http://schemas.microsoft.com/office/drawing/2014/main" id="{CE9528C6-8A46-072C-5897-0FDD158F04EA}"/>
              </a:ext>
            </a:extLst>
          </p:cNvPr>
          <p:cNvSpPr/>
          <p:nvPr/>
        </p:nvSpPr>
        <p:spPr>
          <a:xfrm>
            <a:off x="4630879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>
            <a:extLst>
              <a:ext uri="{FF2B5EF4-FFF2-40B4-BE49-F238E27FC236}">
                <a16:creationId xmlns:a16="http://schemas.microsoft.com/office/drawing/2014/main" id="{2A10DCA3-122F-56BB-2623-4487A25243B4}"/>
              </a:ext>
            </a:extLst>
          </p:cNvPr>
          <p:cNvSpPr/>
          <p:nvPr/>
        </p:nvSpPr>
        <p:spPr>
          <a:xfrm>
            <a:off x="3970479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>
            <a:extLst>
              <a:ext uri="{FF2B5EF4-FFF2-40B4-BE49-F238E27FC236}">
                <a16:creationId xmlns:a16="http://schemas.microsoft.com/office/drawing/2014/main" id="{F1E76F07-4754-89CA-E4B5-8FDBC771D2CF}"/>
              </a:ext>
            </a:extLst>
          </p:cNvPr>
          <p:cNvSpPr/>
          <p:nvPr/>
        </p:nvSpPr>
        <p:spPr>
          <a:xfrm>
            <a:off x="3319604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>
            <a:extLst>
              <a:ext uri="{FF2B5EF4-FFF2-40B4-BE49-F238E27FC236}">
                <a16:creationId xmlns:a16="http://schemas.microsoft.com/office/drawing/2014/main" id="{644A4E6B-1CDA-3E39-A76F-632E2FDE4893}"/>
              </a:ext>
            </a:extLst>
          </p:cNvPr>
          <p:cNvSpPr/>
          <p:nvPr/>
        </p:nvSpPr>
        <p:spPr>
          <a:xfrm>
            <a:off x="2668730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>
            <a:extLst>
              <a:ext uri="{FF2B5EF4-FFF2-40B4-BE49-F238E27FC236}">
                <a16:creationId xmlns:a16="http://schemas.microsoft.com/office/drawing/2014/main" id="{8E7F32DD-576A-14E4-FEB4-B36093A7DCBF}"/>
              </a:ext>
            </a:extLst>
          </p:cNvPr>
          <p:cNvSpPr/>
          <p:nvPr/>
        </p:nvSpPr>
        <p:spPr>
          <a:xfrm>
            <a:off x="2017856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2B982600-89BA-AB9E-067E-A95C281F339F}"/>
              </a:ext>
            </a:extLst>
          </p:cNvPr>
          <p:cNvSpPr/>
          <p:nvPr/>
        </p:nvSpPr>
        <p:spPr>
          <a:xfrm>
            <a:off x="6018480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C7C7A0E3-F1FE-362C-C440-C827CA1C3164}"/>
              </a:ext>
            </a:extLst>
          </p:cNvPr>
          <p:cNvSpPr/>
          <p:nvPr/>
        </p:nvSpPr>
        <p:spPr>
          <a:xfrm>
            <a:off x="5358080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8AF24483-6CB9-FD6D-A28B-6377F40BB08C}"/>
              </a:ext>
            </a:extLst>
          </p:cNvPr>
          <p:cNvSpPr/>
          <p:nvPr/>
        </p:nvSpPr>
        <p:spPr>
          <a:xfrm>
            <a:off x="4707205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239C1E26-9E91-6C10-9DF1-3091053CE903}"/>
              </a:ext>
            </a:extLst>
          </p:cNvPr>
          <p:cNvSpPr/>
          <p:nvPr/>
        </p:nvSpPr>
        <p:spPr>
          <a:xfrm>
            <a:off x="4056331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D87DC20A-05B5-9D0E-9254-21C54FCC89B4}"/>
              </a:ext>
            </a:extLst>
          </p:cNvPr>
          <p:cNvSpPr/>
          <p:nvPr/>
        </p:nvSpPr>
        <p:spPr>
          <a:xfrm>
            <a:off x="3405457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ube 112">
            <a:extLst>
              <a:ext uri="{FF2B5EF4-FFF2-40B4-BE49-F238E27FC236}">
                <a16:creationId xmlns:a16="http://schemas.microsoft.com/office/drawing/2014/main" id="{AC554C67-8AB7-BA82-478A-25291CB402F1}"/>
              </a:ext>
            </a:extLst>
          </p:cNvPr>
          <p:cNvSpPr/>
          <p:nvPr/>
        </p:nvSpPr>
        <p:spPr>
          <a:xfrm>
            <a:off x="7404375" y="50609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23E6B9BC-4BA3-B0B8-9782-414094503A47}"/>
              </a:ext>
            </a:extLst>
          </p:cNvPr>
          <p:cNvSpPr/>
          <p:nvPr/>
        </p:nvSpPr>
        <p:spPr>
          <a:xfrm>
            <a:off x="6743975" y="5715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12EC8029-C1E9-9E3D-B6C9-5374D83B2037}"/>
              </a:ext>
            </a:extLst>
          </p:cNvPr>
          <p:cNvSpPr/>
          <p:nvPr/>
        </p:nvSpPr>
        <p:spPr>
          <a:xfrm>
            <a:off x="6093100" y="6369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5A51D988-C828-B427-D28B-D02E009CAC1B}"/>
              </a:ext>
            </a:extLst>
          </p:cNvPr>
          <p:cNvSpPr/>
          <p:nvPr/>
        </p:nvSpPr>
        <p:spPr>
          <a:xfrm>
            <a:off x="5442226" y="7023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6D45764F-850A-0DEC-6B6D-DE84F4C8BCF6}"/>
              </a:ext>
            </a:extLst>
          </p:cNvPr>
          <p:cNvSpPr/>
          <p:nvPr/>
        </p:nvSpPr>
        <p:spPr>
          <a:xfrm>
            <a:off x="4791352" y="76771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272D420D-D09A-BEFC-37D6-CDDE0997A0A8}"/>
              </a:ext>
            </a:extLst>
          </p:cNvPr>
          <p:cNvSpPr/>
          <p:nvPr/>
        </p:nvSpPr>
        <p:spPr>
          <a:xfrm>
            <a:off x="8793437" y="50673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0D7BC657-B41F-F5C6-E947-F37F254389ED}"/>
              </a:ext>
            </a:extLst>
          </p:cNvPr>
          <p:cNvSpPr/>
          <p:nvPr/>
        </p:nvSpPr>
        <p:spPr>
          <a:xfrm>
            <a:off x="8133037" y="5721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479EFCA-605A-3DC0-7EE3-C4ACD1221907}"/>
              </a:ext>
            </a:extLst>
          </p:cNvPr>
          <p:cNvSpPr/>
          <p:nvPr/>
        </p:nvSpPr>
        <p:spPr>
          <a:xfrm>
            <a:off x="7482162" y="6375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EFE562E5-EA9C-97D3-FC3F-C24677B71AF1}"/>
              </a:ext>
            </a:extLst>
          </p:cNvPr>
          <p:cNvSpPr/>
          <p:nvPr/>
        </p:nvSpPr>
        <p:spPr>
          <a:xfrm>
            <a:off x="6831288" y="7029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86F8B2DC-7D91-5CF7-10F7-0D2E0572BD96}"/>
              </a:ext>
            </a:extLst>
          </p:cNvPr>
          <p:cNvSpPr/>
          <p:nvPr/>
        </p:nvSpPr>
        <p:spPr>
          <a:xfrm>
            <a:off x="6180414" y="76835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02CBA396-85B8-CF4F-27FE-94B6C0C4D96B}"/>
              </a:ext>
            </a:extLst>
          </p:cNvPr>
          <p:cNvSpPr/>
          <p:nvPr/>
        </p:nvSpPr>
        <p:spPr>
          <a:xfrm>
            <a:off x="3244984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BF15408-9B34-1737-EEF5-282521574A8A}"/>
              </a:ext>
            </a:extLst>
          </p:cNvPr>
          <p:cNvSpPr/>
          <p:nvPr/>
        </p:nvSpPr>
        <p:spPr>
          <a:xfrm>
            <a:off x="2584584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8D4FC47A-8B10-378E-713C-5CAD986DCAAB}"/>
              </a:ext>
            </a:extLst>
          </p:cNvPr>
          <p:cNvSpPr/>
          <p:nvPr/>
        </p:nvSpPr>
        <p:spPr>
          <a:xfrm>
            <a:off x="1933709" y="2927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0780BE94-2E1A-BDBE-9A36-3415FA44ACBF}"/>
              </a:ext>
            </a:extLst>
          </p:cNvPr>
          <p:cNvSpPr/>
          <p:nvPr/>
        </p:nvSpPr>
        <p:spPr>
          <a:xfrm>
            <a:off x="1282835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5B7DD54C-0A5B-55CA-7291-4A7BB42BC91A}"/>
              </a:ext>
            </a:extLst>
          </p:cNvPr>
          <p:cNvSpPr/>
          <p:nvPr/>
        </p:nvSpPr>
        <p:spPr>
          <a:xfrm>
            <a:off x="631961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7A422A3-C010-1943-7775-957E469B0934}"/>
              </a:ext>
            </a:extLst>
          </p:cNvPr>
          <p:cNvSpPr/>
          <p:nvPr/>
        </p:nvSpPr>
        <p:spPr>
          <a:xfrm>
            <a:off x="4630879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16DC649-9DF8-4C8D-3465-9B4980F8312C}"/>
              </a:ext>
            </a:extLst>
          </p:cNvPr>
          <p:cNvSpPr/>
          <p:nvPr/>
        </p:nvSpPr>
        <p:spPr>
          <a:xfrm>
            <a:off x="3970479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081D55D-6FE4-8F29-DFC3-7619175BC38B}"/>
              </a:ext>
            </a:extLst>
          </p:cNvPr>
          <p:cNvSpPr/>
          <p:nvPr/>
        </p:nvSpPr>
        <p:spPr>
          <a:xfrm>
            <a:off x="3319604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0457D4B-7070-EEF6-5688-503B38EE1661}"/>
              </a:ext>
            </a:extLst>
          </p:cNvPr>
          <p:cNvSpPr/>
          <p:nvPr/>
        </p:nvSpPr>
        <p:spPr>
          <a:xfrm>
            <a:off x="2668730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6D8021DA-F9D8-612C-BDD3-3959627FC7C2}"/>
              </a:ext>
            </a:extLst>
          </p:cNvPr>
          <p:cNvSpPr/>
          <p:nvPr/>
        </p:nvSpPr>
        <p:spPr>
          <a:xfrm>
            <a:off x="2017856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E98E9900-4B08-DA75-05B9-E09B0FDA709E}"/>
              </a:ext>
            </a:extLst>
          </p:cNvPr>
          <p:cNvSpPr/>
          <p:nvPr/>
        </p:nvSpPr>
        <p:spPr>
          <a:xfrm>
            <a:off x="6018480" y="16192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E64B6DAA-5252-EA8D-DB5E-04E061E07CC6}"/>
              </a:ext>
            </a:extLst>
          </p:cNvPr>
          <p:cNvSpPr/>
          <p:nvPr/>
        </p:nvSpPr>
        <p:spPr>
          <a:xfrm>
            <a:off x="5358080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F222C2C-0C9C-B767-610E-E279D6003162}"/>
              </a:ext>
            </a:extLst>
          </p:cNvPr>
          <p:cNvSpPr/>
          <p:nvPr/>
        </p:nvSpPr>
        <p:spPr>
          <a:xfrm>
            <a:off x="4707205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A9723C0-26A0-4F88-CC33-A71FA9F6C2FE}"/>
              </a:ext>
            </a:extLst>
          </p:cNvPr>
          <p:cNvSpPr/>
          <p:nvPr/>
        </p:nvSpPr>
        <p:spPr>
          <a:xfrm>
            <a:off x="4056331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C4239FD-FD19-614E-5F72-5230EEA5CEE9}"/>
              </a:ext>
            </a:extLst>
          </p:cNvPr>
          <p:cNvSpPr/>
          <p:nvPr/>
        </p:nvSpPr>
        <p:spPr>
          <a:xfrm>
            <a:off x="3405457" y="4235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DC7B4637-93F8-48D0-88E6-0FC060059D82}"/>
              </a:ext>
            </a:extLst>
          </p:cNvPr>
          <p:cNvSpPr/>
          <p:nvPr/>
        </p:nvSpPr>
        <p:spPr>
          <a:xfrm>
            <a:off x="7404375" y="16192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82245C7-AF5C-F043-BDF2-10137C158910}"/>
              </a:ext>
            </a:extLst>
          </p:cNvPr>
          <p:cNvSpPr/>
          <p:nvPr/>
        </p:nvSpPr>
        <p:spPr>
          <a:xfrm>
            <a:off x="6743975" y="22733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DF6576A5-4204-7A34-7BF2-5F85FCD1FBE1}"/>
              </a:ext>
            </a:extLst>
          </p:cNvPr>
          <p:cNvSpPr/>
          <p:nvPr/>
        </p:nvSpPr>
        <p:spPr>
          <a:xfrm>
            <a:off x="6093100" y="29273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26D442FD-8402-AD8E-66E7-124A3898BEDA}"/>
              </a:ext>
            </a:extLst>
          </p:cNvPr>
          <p:cNvSpPr/>
          <p:nvPr/>
        </p:nvSpPr>
        <p:spPr>
          <a:xfrm>
            <a:off x="5442226" y="358140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C83F658-B7F5-7D64-DEE8-F028D6CD4859}"/>
              </a:ext>
            </a:extLst>
          </p:cNvPr>
          <p:cNvSpPr/>
          <p:nvPr/>
        </p:nvSpPr>
        <p:spPr>
          <a:xfrm>
            <a:off x="4791352" y="42354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938A8D5-44E4-C34D-2D6F-0D9344BBEDCB}"/>
              </a:ext>
            </a:extLst>
          </p:cNvPr>
          <p:cNvSpPr/>
          <p:nvPr/>
        </p:nvSpPr>
        <p:spPr>
          <a:xfrm>
            <a:off x="8793437" y="16256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14F47C4-3B9A-1FFB-B778-E52B091B06BB}"/>
              </a:ext>
            </a:extLst>
          </p:cNvPr>
          <p:cNvSpPr/>
          <p:nvPr/>
        </p:nvSpPr>
        <p:spPr>
          <a:xfrm>
            <a:off x="8133037" y="22796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80B1FF49-9BB8-FB00-81D5-37A33E2E2BE9}"/>
              </a:ext>
            </a:extLst>
          </p:cNvPr>
          <p:cNvSpPr/>
          <p:nvPr/>
        </p:nvSpPr>
        <p:spPr>
          <a:xfrm>
            <a:off x="7482162" y="2933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98AD47C9-2C43-5BCC-F46D-C3AA9560DD90}"/>
              </a:ext>
            </a:extLst>
          </p:cNvPr>
          <p:cNvSpPr/>
          <p:nvPr/>
        </p:nvSpPr>
        <p:spPr>
          <a:xfrm>
            <a:off x="6831288" y="3587750"/>
            <a:ext cx="1771650" cy="654050"/>
          </a:xfrm>
          <a:prstGeom prst="cube">
            <a:avLst>
              <a:gd name="adj" fmla="val 8281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8D9FD710-17D5-C70B-0A46-21C732F893D4}"/>
              </a:ext>
            </a:extLst>
          </p:cNvPr>
          <p:cNvSpPr/>
          <p:nvPr/>
        </p:nvSpPr>
        <p:spPr>
          <a:xfrm>
            <a:off x="6180414" y="42418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34BE159C-058C-18C7-6BF8-533C075A1F43}"/>
              </a:ext>
            </a:extLst>
          </p:cNvPr>
          <p:cNvSpPr/>
          <p:nvPr/>
        </p:nvSpPr>
        <p:spPr>
          <a:xfrm>
            <a:off x="3244984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9426548F-0087-0C3C-5FFC-7C9DE4627F2C}"/>
              </a:ext>
            </a:extLst>
          </p:cNvPr>
          <p:cNvSpPr/>
          <p:nvPr/>
        </p:nvSpPr>
        <p:spPr>
          <a:xfrm>
            <a:off x="2584584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ube 129">
            <a:extLst>
              <a:ext uri="{FF2B5EF4-FFF2-40B4-BE49-F238E27FC236}">
                <a16:creationId xmlns:a16="http://schemas.microsoft.com/office/drawing/2014/main" id="{5E0541E4-E2A4-CEE9-188F-98BA4CCAB4FE}"/>
              </a:ext>
            </a:extLst>
          </p:cNvPr>
          <p:cNvSpPr/>
          <p:nvPr/>
        </p:nvSpPr>
        <p:spPr>
          <a:xfrm>
            <a:off x="1933709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ube 130">
            <a:extLst>
              <a:ext uri="{FF2B5EF4-FFF2-40B4-BE49-F238E27FC236}">
                <a16:creationId xmlns:a16="http://schemas.microsoft.com/office/drawing/2014/main" id="{C2CF5E74-578D-6EA7-D800-B1674FE5B340}"/>
              </a:ext>
            </a:extLst>
          </p:cNvPr>
          <p:cNvSpPr/>
          <p:nvPr/>
        </p:nvSpPr>
        <p:spPr>
          <a:xfrm>
            <a:off x="1282835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ube 131">
            <a:extLst>
              <a:ext uri="{FF2B5EF4-FFF2-40B4-BE49-F238E27FC236}">
                <a16:creationId xmlns:a16="http://schemas.microsoft.com/office/drawing/2014/main" id="{BC90853C-04DE-4DB5-9B8D-74316E40FF1D}"/>
              </a:ext>
            </a:extLst>
          </p:cNvPr>
          <p:cNvSpPr/>
          <p:nvPr/>
        </p:nvSpPr>
        <p:spPr>
          <a:xfrm>
            <a:off x="631961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D017E819-D6E2-178B-2AAE-C2F67DCE583E}"/>
              </a:ext>
            </a:extLst>
          </p:cNvPr>
          <p:cNvSpPr/>
          <p:nvPr/>
        </p:nvSpPr>
        <p:spPr>
          <a:xfrm>
            <a:off x="4630879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ube 133">
            <a:extLst>
              <a:ext uri="{FF2B5EF4-FFF2-40B4-BE49-F238E27FC236}">
                <a16:creationId xmlns:a16="http://schemas.microsoft.com/office/drawing/2014/main" id="{0919ED4C-D516-A039-7699-8938BC36CE1F}"/>
              </a:ext>
            </a:extLst>
          </p:cNvPr>
          <p:cNvSpPr/>
          <p:nvPr/>
        </p:nvSpPr>
        <p:spPr>
          <a:xfrm>
            <a:off x="3970479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ube 134">
            <a:extLst>
              <a:ext uri="{FF2B5EF4-FFF2-40B4-BE49-F238E27FC236}">
                <a16:creationId xmlns:a16="http://schemas.microsoft.com/office/drawing/2014/main" id="{54006FF8-6D6F-F577-0912-39C48BBF780C}"/>
              </a:ext>
            </a:extLst>
          </p:cNvPr>
          <p:cNvSpPr/>
          <p:nvPr/>
        </p:nvSpPr>
        <p:spPr>
          <a:xfrm>
            <a:off x="3319604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ube 135">
            <a:extLst>
              <a:ext uri="{FF2B5EF4-FFF2-40B4-BE49-F238E27FC236}">
                <a16:creationId xmlns:a16="http://schemas.microsoft.com/office/drawing/2014/main" id="{4BDCB85D-F476-F957-1521-3E81E6741493}"/>
              </a:ext>
            </a:extLst>
          </p:cNvPr>
          <p:cNvSpPr/>
          <p:nvPr/>
        </p:nvSpPr>
        <p:spPr>
          <a:xfrm>
            <a:off x="2668730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2C4AA9A1-E493-0785-0EB4-9F8AE3ADD57A}"/>
              </a:ext>
            </a:extLst>
          </p:cNvPr>
          <p:cNvSpPr/>
          <p:nvPr/>
        </p:nvSpPr>
        <p:spPr>
          <a:xfrm>
            <a:off x="2017856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5A493BF1-C8C1-5D32-4BDE-F11FF2513408}"/>
              </a:ext>
            </a:extLst>
          </p:cNvPr>
          <p:cNvSpPr/>
          <p:nvPr/>
        </p:nvSpPr>
        <p:spPr>
          <a:xfrm>
            <a:off x="6018480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023E083F-F482-323F-C1DB-5141369D4120}"/>
              </a:ext>
            </a:extLst>
          </p:cNvPr>
          <p:cNvSpPr/>
          <p:nvPr/>
        </p:nvSpPr>
        <p:spPr>
          <a:xfrm>
            <a:off x="5358080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ube 139">
            <a:extLst>
              <a:ext uri="{FF2B5EF4-FFF2-40B4-BE49-F238E27FC236}">
                <a16:creationId xmlns:a16="http://schemas.microsoft.com/office/drawing/2014/main" id="{E54D903A-6143-E83A-CBE5-76D83B478E50}"/>
              </a:ext>
            </a:extLst>
          </p:cNvPr>
          <p:cNvSpPr/>
          <p:nvPr/>
        </p:nvSpPr>
        <p:spPr>
          <a:xfrm>
            <a:off x="4707205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ube 140">
            <a:extLst>
              <a:ext uri="{FF2B5EF4-FFF2-40B4-BE49-F238E27FC236}">
                <a16:creationId xmlns:a16="http://schemas.microsoft.com/office/drawing/2014/main" id="{4D6F785F-3319-FDF6-04A6-38D27C1029D6}"/>
              </a:ext>
            </a:extLst>
          </p:cNvPr>
          <p:cNvSpPr/>
          <p:nvPr/>
        </p:nvSpPr>
        <p:spPr>
          <a:xfrm>
            <a:off x="4056331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ube 141">
            <a:extLst>
              <a:ext uri="{FF2B5EF4-FFF2-40B4-BE49-F238E27FC236}">
                <a16:creationId xmlns:a16="http://schemas.microsoft.com/office/drawing/2014/main" id="{40B83EC7-52A1-DBB9-1330-3EE2885C6E72}"/>
              </a:ext>
            </a:extLst>
          </p:cNvPr>
          <p:cNvSpPr/>
          <p:nvPr/>
        </p:nvSpPr>
        <p:spPr>
          <a:xfrm>
            <a:off x="3405457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ube 142">
            <a:extLst>
              <a:ext uri="{FF2B5EF4-FFF2-40B4-BE49-F238E27FC236}">
                <a16:creationId xmlns:a16="http://schemas.microsoft.com/office/drawing/2014/main" id="{A15ACF44-1F29-6112-376B-32C86860964D}"/>
              </a:ext>
            </a:extLst>
          </p:cNvPr>
          <p:cNvSpPr/>
          <p:nvPr/>
        </p:nvSpPr>
        <p:spPr>
          <a:xfrm>
            <a:off x="7404375" y="-18224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ube 143">
            <a:extLst>
              <a:ext uri="{FF2B5EF4-FFF2-40B4-BE49-F238E27FC236}">
                <a16:creationId xmlns:a16="http://schemas.microsoft.com/office/drawing/2014/main" id="{7C371057-6BCB-D853-32D8-4F391A9F5FD8}"/>
              </a:ext>
            </a:extLst>
          </p:cNvPr>
          <p:cNvSpPr/>
          <p:nvPr/>
        </p:nvSpPr>
        <p:spPr>
          <a:xfrm>
            <a:off x="6743975" y="-11684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ube 144">
            <a:extLst>
              <a:ext uri="{FF2B5EF4-FFF2-40B4-BE49-F238E27FC236}">
                <a16:creationId xmlns:a16="http://schemas.microsoft.com/office/drawing/2014/main" id="{75F3D3A6-BC2A-87C6-BFE0-B75DF519EC90}"/>
              </a:ext>
            </a:extLst>
          </p:cNvPr>
          <p:cNvSpPr/>
          <p:nvPr/>
        </p:nvSpPr>
        <p:spPr>
          <a:xfrm>
            <a:off x="6093100" y="-5143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ube 145">
            <a:extLst>
              <a:ext uri="{FF2B5EF4-FFF2-40B4-BE49-F238E27FC236}">
                <a16:creationId xmlns:a16="http://schemas.microsoft.com/office/drawing/2014/main" id="{19790E3D-9198-B061-FAA4-8D3E2D56EDA5}"/>
              </a:ext>
            </a:extLst>
          </p:cNvPr>
          <p:cNvSpPr/>
          <p:nvPr/>
        </p:nvSpPr>
        <p:spPr>
          <a:xfrm>
            <a:off x="5442226" y="1397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ube 146">
            <a:extLst>
              <a:ext uri="{FF2B5EF4-FFF2-40B4-BE49-F238E27FC236}">
                <a16:creationId xmlns:a16="http://schemas.microsoft.com/office/drawing/2014/main" id="{5647E08B-7BA8-5420-F3A2-453A9E6BBAC2}"/>
              </a:ext>
            </a:extLst>
          </p:cNvPr>
          <p:cNvSpPr/>
          <p:nvPr/>
        </p:nvSpPr>
        <p:spPr>
          <a:xfrm>
            <a:off x="4791352" y="7937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ube 147">
            <a:extLst>
              <a:ext uri="{FF2B5EF4-FFF2-40B4-BE49-F238E27FC236}">
                <a16:creationId xmlns:a16="http://schemas.microsoft.com/office/drawing/2014/main" id="{83C6DF0A-540C-316D-A9D3-F5D9C359D124}"/>
              </a:ext>
            </a:extLst>
          </p:cNvPr>
          <p:cNvSpPr/>
          <p:nvPr/>
        </p:nvSpPr>
        <p:spPr>
          <a:xfrm>
            <a:off x="8793437" y="-1816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ube 148">
            <a:extLst>
              <a:ext uri="{FF2B5EF4-FFF2-40B4-BE49-F238E27FC236}">
                <a16:creationId xmlns:a16="http://schemas.microsoft.com/office/drawing/2014/main" id="{655158ED-8D2D-5BDF-77BD-29C51EC8A05A}"/>
              </a:ext>
            </a:extLst>
          </p:cNvPr>
          <p:cNvSpPr/>
          <p:nvPr/>
        </p:nvSpPr>
        <p:spPr>
          <a:xfrm>
            <a:off x="8133037" y="-1162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>
            <a:extLst>
              <a:ext uri="{FF2B5EF4-FFF2-40B4-BE49-F238E27FC236}">
                <a16:creationId xmlns:a16="http://schemas.microsoft.com/office/drawing/2014/main" id="{A80CCE00-1548-E9B5-9B73-D3A5C9D2E96F}"/>
              </a:ext>
            </a:extLst>
          </p:cNvPr>
          <p:cNvSpPr/>
          <p:nvPr/>
        </p:nvSpPr>
        <p:spPr>
          <a:xfrm>
            <a:off x="7482162" y="-5080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ube 150">
            <a:extLst>
              <a:ext uri="{FF2B5EF4-FFF2-40B4-BE49-F238E27FC236}">
                <a16:creationId xmlns:a16="http://schemas.microsoft.com/office/drawing/2014/main" id="{49294754-7DC0-F3D0-804B-99501A646C2D}"/>
              </a:ext>
            </a:extLst>
          </p:cNvPr>
          <p:cNvSpPr/>
          <p:nvPr/>
        </p:nvSpPr>
        <p:spPr>
          <a:xfrm>
            <a:off x="6831288" y="14605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ube 151">
            <a:extLst>
              <a:ext uri="{FF2B5EF4-FFF2-40B4-BE49-F238E27FC236}">
                <a16:creationId xmlns:a16="http://schemas.microsoft.com/office/drawing/2014/main" id="{4C4E498A-247B-D6CA-EFCD-0BB9669A3B94}"/>
              </a:ext>
            </a:extLst>
          </p:cNvPr>
          <p:cNvSpPr/>
          <p:nvPr/>
        </p:nvSpPr>
        <p:spPr>
          <a:xfrm>
            <a:off x="6180414" y="800100"/>
            <a:ext cx="1771650" cy="654050"/>
          </a:xfrm>
          <a:prstGeom prst="cube">
            <a:avLst>
              <a:gd name="adj" fmla="val 8281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BF1618-D720-7C0E-3747-C00D94E2ABA4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016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87995-C264-12D9-43E0-CDF66B745802}"/>
              </a:ext>
            </a:extLst>
          </p:cNvPr>
          <p:cNvSpPr txBox="1"/>
          <p:nvPr/>
        </p:nvSpPr>
        <p:spPr>
          <a:xfrm>
            <a:off x="-817024" y="1895849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0000FF"/>
                </a:solidFill>
              </a:rPr>
              <a:t>Any_Lateral</a:t>
            </a:r>
            <a:endParaRPr lang="en-US" sz="3600" b="1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F2720-7609-5B92-4732-064FDBE6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72" y="0"/>
            <a:ext cx="670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69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0A3FC-93E7-2E53-A168-B6F2BE06341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5" y="-1064529"/>
            <a:ext cx="4206240" cy="26060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ED4DF-9B05-43C3-41C2-D4141D09F0C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14" y="-1064529"/>
            <a:ext cx="4206240" cy="260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637A8-D40E-031A-2614-2C03613BE35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976803" y="-1064529"/>
            <a:ext cx="4206240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5544B-D262-6E4E-66A0-4A337321AEB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25" y="1682081"/>
            <a:ext cx="420624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FE29C-40DF-19B9-ACF2-A0046C1A7540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14" y="1682081"/>
            <a:ext cx="4206240" cy="26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DA5071-1C8D-D596-E533-973DBC231A73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76803" y="1682081"/>
            <a:ext cx="4206240" cy="2606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AC591-6EB2-0F02-8B16-26542201D2F8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428691"/>
            <a:ext cx="4206240" cy="260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BB30D-AB25-88F9-4BC8-AE1309FE6B9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90114" y="4428691"/>
            <a:ext cx="4206240" cy="260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56F78-B037-2040-EA6B-78F22B5929D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803" y="4428691"/>
            <a:ext cx="420624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61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Congestion Deposition</a:t>
            </a:r>
          </a:p>
        </p:txBody>
      </p:sp>
    </p:spTree>
    <p:extLst>
      <p:ext uri="{BB962C8B-B14F-4D97-AF65-F5344CB8AC3E}">
        <p14:creationId xmlns:p14="http://schemas.microsoft.com/office/powerpoint/2010/main" val="667798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385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y plastic chain on a black background&#10;&#10;Description automatically generated">
            <a:extLst>
              <a:ext uri="{FF2B5EF4-FFF2-40B4-BE49-F238E27FC236}">
                <a16:creationId xmlns:a16="http://schemas.microsoft.com/office/drawing/2014/main" id="{A3E9EA5B-B8B1-8D32-05AD-B9F7667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8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red line drawing on a black background&#10;&#10;Description automatically generated">
            <a:extLst>
              <a:ext uri="{FF2B5EF4-FFF2-40B4-BE49-F238E27FC236}">
                <a16:creationId xmlns:a16="http://schemas.microsoft.com/office/drawing/2014/main" id="{7269ABA0-6E54-896F-0DF3-B3E769B77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740229"/>
            <a:ext cx="2896666" cy="26887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ED7B6-860E-8574-748B-110BD1CC5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962" y="3110334"/>
            <a:ext cx="2920237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263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0713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ey circle with a black background&#10;&#10;Description automatically generated">
            <a:extLst>
              <a:ext uri="{FF2B5EF4-FFF2-40B4-BE49-F238E27FC236}">
                <a16:creationId xmlns:a16="http://schemas.microsoft.com/office/drawing/2014/main" id="{9D04BF2F-B28C-0ECD-9069-2071A42AF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Picture 28" descr="A grey oval with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AF2D749-5066-44DB-A3D4-52058B59D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Picture 30" descr="A grey circle with black background&#10;&#10;Description automatically generated">
            <a:extLst>
              <a:ext uri="{FF2B5EF4-FFF2-40B4-BE49-F238E27FC236}">
                <a16:creationId xmlns:a16="http://schemas.microsoft.com/office/drawing/2014/main" id="{4B04BD19-E3B6-4ADF-4A1E-BA6229C50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6" y="4815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Picture 32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C3F05234-82E0-0A51-5558-7E93A3ED4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92" y="-1272164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 descr="A grey and white object&#10;&#10;Description automatically generated with medium confidence">
            <a:extLst>
              <a:ext uri="{FF2B5EF4-FFF2-40B4-BE49-F238E27FC236}">
                <a16:creationId xmlns:a16="http://schemas.microsoft.com/office/drawing/2014/main" id="{0BFAB95C-0F8C-FD3E-F836-48138BF63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7" name="Picture 36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17F37AA-CDB3-4FFB-82A3-3A44AA9A8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04" y="3429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9" name="Picture 38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BCB9C82A-44AA-794A-0CBE-56DF6120A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08" y="-1283782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" name="Picture 40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B8FBF01-4795-329F-2FF7-5C6BD9AA4C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04" y="29707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3" name="Picture 42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7FA49C83-BF02-6EDA-6DC7-2FC205490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96" y="16401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9561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7E88A-59CF-2B2C-AF9E-978918B9A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799" y="44700"/>
            <a:ext cx="6317344" cy="67098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A8D692-FBCF-00AF-7D2F-344A02E6CBD3}"/>
              </a:ext>
            </a:extLst>
          </p:cNvPr>
          <p:cNvSpPr/>
          <p:nvPr/>
        </p:nvSpPr>
        <p:spPr>
          <a:xfrm>
            <a:off x="4719411" y="723900"/>
            <a:ext cx="2261960" cy="214884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AFD6C4F-4E9E-9283-605B-0A19BC880705}"/>
              </a:ext>
            </a:extLst>
          </p:cNvPr>
          <p:cNvSpPr/>
          <p:nvPr/>
        </p:nvSpPr>
        <p:spPr>
          <a:xfrm>
            <a:off x="7241946" y="723900"/>
            <a:ext cx="1801138" cy="1095057"/>
          </a:xfrm>
          <a:prstGeom prst="wedgeRectCallout">
            <a:avLst>
              <a:gd name="adj1" fmla="val -67487"/>
              <a:gd name="adj2" fmla="val 3163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higher routing costs.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F62851-75ED-7FF9-21A2-26CCCBA471E6}"/>
              </a:ext>
            </a:extLst>
          </p:cNvPr>
          <p:cNvSpPr/>
          <p:nvPr/>
        </p:nvSpPr>
        <p:spPr>
          <a:xfrm>
            <a:off x="7344228" y="2004671"/>
            <a:ext cx="1574801" cy="986971"/>
          </a:xfrm>
          <a:prstGeom prst="wedgeRectCallout">
            <a:avLst>
              <a:gd name="adj1" fmla="val -76193"/>
              <a:gd name="adj2" fmla="val 6258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83878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FD724C3F-07E2-DEE1-CC13-A5566060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A red dot in a black background&#10;&#10;Description automatically generated">
            <a:extLst>
              <a:ext uri="{FF2B5EF4-FFF2-40B4-BE49-F238E27FC236}">
                <a16:creationId xmlns:a16="http://schemas.microsoft.com/office/drawing/2014/main" id="{BF6223B1-9FD0-ECEB-24DD-7016CE720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" y="19649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B39D3DD2-DF8F-E4C0-2867-C62F79912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Picture 10" descr="A blue dot in a black background&#10;&#10;Description automatically generated">
            <a:extLst>
              <a:ext uri="{FF2B5EF4-FFF2-40B4-BE49-F238E27FC236}">
                <a16:creationId xmlns:a16="http://schemas.microsoft.com/office/drawing/2014/main" id="{B8BD28EF-DAD0-F3A5-6DBF-950D17467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3" y="2079288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Picture 12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EA68FADD-492B-6615-21B7-AFAE4E903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 descr="A grey oval object with a black background&#10;&#10;Description automatically generated">
            <a:extLst>
              <a:ext uri="{FF2B5EF4-FFF2-40B4-BE49-F238E27FC236}">
                <a16:creationId xmlns:a16="http://schemas.microsoft.com/office/drawing/2014/main" id="{492C9D99-DAB7-8209-02B9-AB21B978F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66037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xelated image of a red oval&#10;&#10;Description automatically generated">
            <a:extLst>
              <a:ext uri="{FF2B5EF4-FFF2-40B4-BE49-F238E27FC236}">
                <a16:creationId xmlns:a16="http://schemas.microsoft.com/office/drawing/2014/main" id="{63B6A390-4A6C-DEEB-71B5-CB2CCA5F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Picture 2" descr="A blue arrow in a black background&#10;&#10;Description automatically generated">
            <a:extLst>
              <a:ext uri="{FF2B5EF4-FFF2-40B4-BE49-F238E27FC236}">
                <a16:creationId xmlns:a16="http://schemas.microsoft.com/office/drawing/2014/main" id="{5A5045B2-FF16-1EC7-2DCE-08AD9203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A green object on a black background&#10;&#10;Description automatically generated">
            <a:extLst>
              <a:ext uri="{FF2B5EF4-FFF2-40B4-BE49-F238E27FC236}">
                <a16:creationId xmlns:a16="http://schemas.microsoft.com/office/drawing/2014/main" id="{900367E3-FB58-EDAD-39C6-6DF8AC1DB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397000"/>
            <a:ext cx="4572000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3431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35123"/>
          </a:xfrm>
        </p:spPr>
        <p:txBody>
          <a:bodyPr>
            <a:normAutofit/>
          </a:bodyPr>
          <a:lstStyle/>
          <a:p>
            <a:r>
              <a:rPr lang="en-US" sz="8000" b="1"/>
              <a:t>Iterative Routing</a:t>
            </a:r>
            <a:br>
              <a:rPr lang="en-US" sz="8000" b="1"/>
            </a:br>
            <a:r>
              <a:rPr lang="en-US" sz="8000" b="1"/>
              <a:t>(when to stop?)</a:t>
            </a:r>
          </a:p>
        </p:txBody>
      </p:sp>
    </p:spTree>
    <p:extLst>
      <p:ext uri="{BB962C8B-B14F-4D97-AF65-F5344CB8AC3E}">
        <p14:creationId xmlns:p14="http://schemas.microsoft.com/office/powerpoint/2010/main" val="10163987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32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Post-processing Differential Pairs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B6637E-16A5-AD7B-5082-7A907B66C423}"/>
              </a:ext>
            </a:extLst>
          </p:cNvPr>
          <p:cNvSpPr txBox="1">
            <a:spLocks/>
          </p:cNvSpPr>
          <p:nvPr/>
        </p:nvSpPr>
        <p:spPr>
          <a:xfrm>
            <a:off x="1524000" y="3766457"/>
            <a:ext cx="9144000" cy="3091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Pseudo-path to shoulder-paths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Creating vias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Deciding which via connects to which path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1"/>
              <a:t>Filling in the gaps</a:t>
            </a:r>
          </a:p>
        </p:txBody>
      </p:sp>
    </p:spTree>
    <p:extLst>
      <p:ext uri="{BB962C8B-B14F-4D97-AF65-F5344CB8AC3E}">
        <p14:creationId xmlns:p14="http://schemas.microsoft.com/office/powerpoint/2010/main" val="17087825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3A52EDB-9022-53A8-C1A4-A655A3B156C3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C89C2F5E-8DBF-B7A7-BC74-A17E2D24139E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310F26-AEAF-AAC8-FFB8-24457D137477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441AEF0-4526-0108-DC4C-883B030705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719CB32-F1A8-6FFB-A8C9-681140237947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E70E68-8AD8-36F4-5467-A785B6A67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259D1EE-3B9B-0691-4649-12FE3A1346E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3A0E840-0B18-9AD7-1B74-F840E2460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62BB12F-9E2D-54EB-D1E4-2D8CFF835319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ylinder 53">
            <a:extLst>
              <a:ext uri="{FF2B5EF4-FFF2-40B4-BE49-F238E27FC236}">
                <a16:creationId xmlns:a16="http://schemas.microsoft.com/office/drawing/2014/main" id="{66B806C5-7D4D-D527-A4BD-305DB578861E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8B2A8B8-5ECE-19CE-DB29-CD11BE373BBD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915D0C-B0D0-1C6E-B527-7343C5602447}"/>
              </a:ext>
            </a:extLst>
          </p:cNvPr>
          <p:cNvCxnSpPr>
            <a:cxnSpLocks/>
          </p:cNvCxnSpPr>
          <p:nvPr/>
        </p:nvCxnSpPr>
        <p:spPr>
          <a:xfrm flipV="1">
            <a:off x="1707527" y="4971511"/>
            <a:ext cx="2765877" cy="2128618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AE343-70BB-DA90-643A-9410BD600028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AF5530-5803-D168-8EF2-E15604AC0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C50B38-C172-2760-1A5D-F5C835584DD9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93BD75-D2A9-2344-5B88-CEA4AECEA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B000D9-B31C-4282-790F-D17FB8FCCF78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A6830790-265A-E377-4183-F5BF63EEDA37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6395394-008B-0BFB-B179-1B167BFB5B1C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2091FBB-0BB6-4D09-E3F5-8EAC13EA65A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89F1E6-2669-8B8F-6A62-0815AE08A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BE93523-3501-27E7-4A52-2EE65D0D8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48770F0-4C80-116C-5AB4-5B167F2044BA}"/>
              </a:ext>
            </a:extLst>
          </p:cNvPr>
          <p:cNvSpPr/>
          <p:nvPr/>
        </p:nvSpPr>
        <p:spPr>
          <a:xfrm>
            <a:off x="522364" y="5682658"/>
            <a:ext cx="2568102" cy="32101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CF932D72-99DC-E1FC-C949-26619D441DE1}"/>
              </a:ext>
            </a:extLst>
          </p:cNvPr>
          <p:cNvSpPr/>
          <p:nvPr/>
        </p:nvSpPr>
        <p:spPr>
          <a:xfrm rot="11086090">
            <a:off x="546153" y="5055242"/>
            <a:ext cx="5404179" cy="797382"/>
          </a:xfrm>
          <a:prstGeom prst="parallelogram">
            <a:avLst>
              <a:gd name="adj" fmla="val 9738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5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37DA35-B791-66F9-13E3-06E901DCB0C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00A08F90-7595-7BC5-CB18-2E507EC19AA3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E7026A-E7EF-B485-E3AF-12C92A53165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A3C1CED-53B3-DF5D-C8C3-B07E1FBFC79C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3B9CD0C-6484-FDBA-67F3-D6494980DD78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8671A06-B961-4CA9-A2A6-4EE0355BD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94D68D99-813B-D137-A622-19EDFE946E86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27457D-B6A6-7949-0FAD-2E0B729F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8A20ED4-7A92-5D0D-DB4E-4F9BF5C041B3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29D809D8-BA7F-2EFE-86BD-D069B5F53870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chemeClr val="accent4"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D87316F-BC52-A140-B4DA-DC4990C13496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6C25CC-DE34-E13A-948F-EB4B94F62B5F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26D794-BB1F-A6DF-868D-9CFE99CAA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CB71FB-108E-2306-5B81-4B65056E3FFF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F01700-7987-5BAC-2CEC-C43B32C68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933C2D-48BB-605C-3CC3-08CE58A8C843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76D82ACD-9ABA-37D8-410C-E183768635B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8F05A64-B6E0-CFA3-C015-6B8730F8E957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632210D-CD22-4949-EB67-E40553BF7DEB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9C3CBC1-5F32-BA57-DDF7-5724852A1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7A4CC-8C1C-5042-B0B6-1166BA9CC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960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3973433" y="2368610"/>
            <a:ext cx="7418745" cy="1445387"/>
            <a:chOff x="3973433" y="2368610"/>
            <a:chExt cx="7418745" cy="1445387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4556782" y="2846834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3973433" y="3364132"/>
              <a:ext cx="6473952" cy="320040"/>
            </a:xfrm>
            <a:prstGeom prst="parallelogram">
              <a:avLst>
                <a:gd name="adj" fmla="val 10160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4590855" y="2368610"/>
              <a:ext cx="6650463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0463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0463" y="541794"/>
                  </a:lnTo>
                  <a:cubicBezTo>
                    <a:pt x="6563409" y="612700"/>
                    <a:pt x="6504127" y="673253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4007965" y="2883990"/>
              <a:ext cx="6659988" cy="756425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9988" h="756425">
                  <a:moveTo>
                    <a:pt x="6417272" y="756425"/>
                  </a:moveTo>
                  <a:lnTo>
                    <a:pt x="0" y="195482"/>
                  </a:lnTo>
                  <a:cubicBezTo>
                    <a:pt x="110867" y="126958"/>
                    <a:pt x="182863" y="73646"/>
                    <a:pt x="293530" y="0"/>
                  </a:cubicBezTo>
                  <a:lnTo>
                    <a:pt x="6659988" y="544175"/>
                  </a:lnTo>
                  <a:cubicBezTo>
                    <a:pt x="6572934" y="615081"/>
                    <a:pt x="6506508" y="675635"/>
                    <a:pt x="6417272" y="756425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854D7F-DD40-9FBC-2B98-5109F3223007}"/>
              </a:ext>
            </a:extLst>
          </p:cNvPr>
          <p:cNvGrpSpPr/>
          <p:nvPr/>
        </p:nvGrpSpPr>
        <p:grpSpPr>
          <a:xfrm>
            <a:off x="681666" y="1121516"/>
            <a:ext cx="5690566" cy="2559193"/>
            <a:chOff x="687671" y="1130143"/>
            <a:chExt cx="5690566" cy="25591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687671" y="3363481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528826" y="3368323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695727" y="1130143"/>
              <a:ext cx="3834979" cy="222741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532148" y="1139668"/>
              <a:ext cx="3834979" cy="2223337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0F637C-36A4-AA5F-C70A-C7A4FEC07BB0}"/>
                </a:ext>
              </a:extLst>
            </p:cNvPr>
            <p:cNvSpPr/>
            <p:nvPr/>
          </p:nvSpPr>
          <p:spPr>
            <a:xfrm>
              <a:off x="1423859" y="1131094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260933" y="1131972"/>
              <a:ext cx="3117304" cy="2555081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7304" h="2555081">
                  <a:moveTo>
                    <a:pt x="130" y="2231231"/>
                  </a:moveTo>
                  <a:lnTo>
                    <a:pt x="3107661" y="0"/>
                  </a:lnTo>
                  <a:cubicBezTo>
                    <a:pt x="3114805" y="100806"/>
                    <a:pt x="3117980" y="166687"/>
                    <a:pt x="3117185" y="300037"/>
                  </a:cubicBezTo>
                  <a:cubicBezTo>
                    <a:pt x="1963866" y="1150143"/>
                    <a:pt x="1807875" y="1237288"/>
                    <a:pt x="130" y="2555081"/>
                  </a:cubicBezTo>
                  <a:cubicBezTo>
                    <a:pt x="2511" y="2439988"/>
                    <a:pt x="-664" y="2333624"/>
                    <a:pt x="130" y="223123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2183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1142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1B8050-0837-E3E1-96CE-67EBEBCD43C4}"/>
              </a:ext>
            </a:extLst>
          </p:cNvPr>
          <p:cNvSpPr txBox="1"/>
          <p:nvPr/>
        </p:nvSpPr>
        <p:spPr>
          <a:xfrm>
            <a:off x="8464853" y="1188991"/>
            <a:ext cx="2075889" cy="83099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5400" b="1">
                <a:cs typeface="Times New Roman" panose="02020603050405020304" pitchFamily="18" charset="0"/>
              </a:rPr>
              <a:t>DP vias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0B497-9352-8597-5E11-D0F73A7C432B}"/>
              </a:ext>
            </a:extLst>
          </p:cNvPr>
          <p:cNvCxnSpPr>
            <a:cxnSpLocks/>
          </p:cNvCxnSpPr>
          <p:nvPr/>
        </p:nvCxnSpPr>
        <p:spPr>
          <a:xfrm flipH="1">
            <a:off x="6698513" y="1739622"/>
            <a:ext cx="1620822" cy="353450"/>
          </a:xfrm>
          <a:prstGeom prst="straightConnector1">
            <a:avLst/>
          </a:prstGeom>
          <a:ln w="571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40CB52-F319-343F-7ABB-6F31614665BD}"/>
              </a:ext>
            </a:extLst>
          </p:cNvPr>
          <p:cNvSpPr/>
          <p:nvPr/>
        </p:nvSpPr>
        <p:spPr>
          <a:xfrm>
            <a:off x="3746500" y="1001689"/>
            <a:ext cx="4572835" cy="876051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  <a:gd name="connsiteX0" fmla="*/ 2362200 w 2362200"/>
              <a:gd name="connsiteY0" fmla="*/ 293651 h 484151"/>
              <a:gd name="connsiteX1" fmla="*/ 1117600 w 2362200"/>
              <a:gd name="connsiteY1" fmla="*/ 14251 h 484151"/>
              <a:gd name="connsiteX2" fmla="*/ 0 w 2362200"/>
              <a:gd name="connsiteY2" fmla="*/ 484151 h 484151"/>
              <a:gd name="connsiteX0" fmla="*/ 2362200 w 2362200"/>
              <a:gd name="connsiteY0" fmla="*/ 296065 h 486565"/>
              <a:gd name="connsiteX1" fmla="*/ 1117600 w 2362200"/>
              <a:gd name="connsiteY1" fmla="*/ 16665 h 486565"/>
              <a:gd name="connsiteX2" fmla="*/ 0 w 2362200"/>
              <a:gd name="connsiteY2" fmla="*/ 486565 h 486565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  <a:gd name="connsiteX0" fmla="*/ 2362200 w 2362200"/>
              <a:gd name="connsiteY0" fmla="*/ 286062 h 476562"/>
              <a:gd name="connsiteX1" fmla="*/ 1117600 w 2362200"/>
              <a:gd name="connsiteY1" fmla="*/ 6662 h 476562"/>
              <a:gd name="connsiteX2" fmla="*/ 0 w 2362200"/>
              <a:gd name="connsiteY2" fmla="*/ 476562 h 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2200" h="476562">
                <a:moveTo>
                  <a:pt x="2362200" y="286062"/>
                </a:moveTo>
                <a:cubicBezTo>
                  <a:pt x="2099733" y="209862"/>
                  <a:pt x="1545167" y="-44138"/>
                  <a:pt x="1117600" y="6662"/>
                </a:cubicBezTo>
                <a:cubicBezTo>
                  <a:pt x="728133" y="44762"/>
                  <a:pt x="364066" y="286062"/>
                  <a:pt x="0" y="476562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508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27B26-5C6C-904E-C01C-CD104ADEE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11429" r="33755" b="2857"/>
          <a:stretch/>
        </p:blipFill>
        <p:spPr>
          <a:xfrm>
            <a:off x="1415369" y="0"/>
            <a:ext cx="6392068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4D2429-D9DF-DCDF-88D1-DD011D3AC61B}"/>
              </a:ext>
            </a:extLst>
          </p:cNvPr>
          <p:cNvSpPr/>
          <p:nvPr/>
        </p:nvSpPr>
        <p:spPr>
          <a:xfrm>
            <a:off x="2368097" y="665843"/>
            <a:ext cx="1870074" cy="2222500"/>
          </a:xfrm>
          <a:prstGeom prst="roundRect">
            <a:avLst>
              <a:gd name="adj" fmla="val 9027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9F7628D-E10A-B9C4-87F3-A46635F0A6B5}"/>
              </a:ext>
            </a:extLst>
          </p:cNvPr>
          <p:cNvSpPr/>
          <p:nvPr/>
        </p:nvSpPr>
        <p:spPr>
          <a:xfrm>
            <a:off x="5064803" y="3207656"/>
            <a:ext cx="1801138" cy="1095057"/>
          </a:xfrm>
          <a:prstGeom prst="wedgeRectCallout">
            <a:avLst>
              <a:gd name="adj1" fmla="val -106973"/>
              <a:gd name="adj2" fmla="val -99586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Toggle the visibility of zones with different design rules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355C19D-DC2C-B747-E2A3-E983F955A52E}"/>
              </a:ext>
            </a:extLst>
          </p:cNvPr>
          <p:cNvSpPr/>
          <p:nvPr/>
        </p:nvSpPr>
        <p:spPr>
          <a:xfrm>
            <a:off x="6654800" y="1201057"/>
            <a:ext cx="1574801" cy="986971"/>
          </a:xfrm>
          <a:prstGeom prst="wedgeRectCallout">
            <a:avLst>
              <a:gd name="adj1" fmla="val -44856"/>
              <a:gd name="adj2" fmla="val 121411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All layers are overlaid in this routing area</a:t>
            </a:r>
          </a:p>
        </p:txBody>
      </p:sp>
    </p:spTree>
    <p:extLst>
      <p:ext uri="{BB962C8B-B14F-4D97-AF65-F5344CB8AC3E}">
        <p14:creationId xmlns:p14="http://schemas.microsoft.com/office/powerpoint/2010/main" val="3859155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0042431E-D5CC-BC57-D365-320356F96569}"/>
              </a:ext>
            </a:extLst>
          </p:cNvPr>
          <p:cNvGrpSpPr/>
          <p:nvPr/>
        </p:nvGrpSpPr>
        <p:grpSpPr>
          <a:xfrm>
            <a:off x="5507015" y="2552301"/>
            <a:ext cx="2673371" cy="615459"/>
            <a:chOff x="5507015" y="2552301"/>
            <a:chExt cx="2673371" cy="61545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087038A-D9CB-0599-104A-D5C75D8412D2}"/>
                </a:ext>
              </a:extLst>
            </p:cNvPr>
            <p:cNvSpPr/>
            <p:nvPr/>
          </p:nvSpPr>
          <p:spPr>
            <a:xfrm>
              <a:off x="5507015" y="2740281"/>
              <a:ext cx="1165648" cy="423388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065636"/>
                <a:gd name="connsiteY0" fmla="*/ 109094 h 430672"/>
                <a:gd name="connsiteX1" fmla="*/ 708726 w 1065636"/>
                <a:gd name="connsiteY1" fmla="*/ 151624 h 430672"/>
                <a:gd name="connsiteX2" fmla="*/ 387534 w 1065636"/>
                <a:gd name="connsiteY2" fmla="*/ 135122 h 430672"/>
                <a:gd name="connsiteX3" fmla="*/ 137669 w 1065636"/>
                <a:gd name="connsiteY3" fmla="*/ 87275 h 430672"/>
                <a:gd name="connsiteX4" fmla="*/ 0 w 1065636"/>
                <a:gd name="connsiteY4" fmla="*/ 0 h 430672"/>
                <a:gd name="connsiteX5" fmla="*/ 7143 w 1065636"/>
                <a:gd name="connsiteY5" fmla="*/ 323574 h 430672"/>
                <a:gd name="connsiteX6" fmla="*/ 291841 w 1065636"/>
                <a:gd name="connsiteY6" fmla="*/ 411568 h 430672"/>
                <a:gd name="connsiteX7" fmla="*/ 621450 w 1065636"/>
                <a:gd name="connsiteY7" fmla="*/ 430618 h 430672"/>
                <a:gd name="connsiteX8" fmla="*/ 888205 w 1065636"/>
                <a:gd name="connsiteY8" fmla="*/ 417605 h 430672"/>
                <a:gd name="connsiteX9" fmla="*/ 1065636 w 1065636"/>
                <a:gd name="connsiteY9" fmla="*/ 384821 h 430672"/>
                <a:gd name="connsiteX0" fmla="*/ 1059932 w 1177555"/>
                <a:gd name="connsiteY0" fmla="*/ 109094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77555"/>
                <a:gd name="connsiteY0" fmla="*/ 85282 h 430672"/>
                <a:gd name="connsiteX1" fmla="*/ 708726 w 1177555"/>
                <a:gd name="connsiteY1" fmla="*/ 151624 h 430672"/>
                <a:gd name="connsiteX2" fmla="*/ 387534 w 1177555"/>
                <a:gd name="connsiteY2" fmla="*/ 135122 h 430672"/>
                <a:gd name="connsiteX3" fmla="*/ 137669 w 1177555"/>
                <a:gd name="connsiteY3" fmla="*/ 87275 h 430672"/>
                <a:gd name="connsiteX4" fmla="*/ 0 w 1177555"/>
                <a:gd name="connsiteY4" fmla="*/ 0 h 430672"/>
                <a:gd name="connsiteX5" fmla="*/ 7143 w 1177555"/>
                <a:gd name="connsiteY5" fmla="*/ 323574 h 430672"/>
                <a:gd name="connsiteX6" fmla="*/ 291841 w 1177555"/>
                <a:gd name="connsiteY6" fmla="*/ 411568 h 430672"/>
                <a:gd name="connsiteX7" fmla="*/ 621450 w 1177555"/>
                <a:gd name="connsiteY7" fmla="*/ 430618 h 430672"/>
                <a:gd name="connsiteX8" fmla="*/ 888205 w 1177555"/>
                <a:gd name="connsiteY8" fmla="*/ 417605 h 430672"/>
                <a:gd name="connsiteX9" fmla="*/ 1177555 w 1177555"/>
                <a:gd name="connsiteY9" fmla="*/ 330052 h 430672"/>
                <a:gd name="connsiteX0" fmla="*/ 1157563 w 1165648"/>
                <a:gd name="connsiteY0" fmla="*/ 85282 h 430672"/>
                <a:gd name="connsiteX1" fmla="*/ 708726 w 1165648"/>
                <a:gd name="connsiteY1" fmla="*/ 151624 h 430672"/>
                <a:gd name="connsiteX2" fmla="*/ 387534 w 1165648"/>
                <a:gd name="connsiteY2" fmla="*/ 135122 h 430672"/>
                <a:gd name="connsiteX3" fmla="*/ 137669 w 1165648"/>
                <a:gd name="connsiteY3" fmla="*/ 87275 h 430672"/>
                <a:gd name="connsiteX4" fmla="*/ 0 w 1165648"/>
                <a:gd name="connsiteY4" fmla="*/ 0 h 430672"/>
                <a:gd name="connsiteX5" fmla="*/ 7143 w 1165648"/>
                <a:gd name="connsiteY5" fmla="*/ 323574 h 430672"/>
                <a:gd name="connsiteX6" fmla="*/ 291841 w 1165648"/>
                <a:gd name="connsiteY6" fmla="*/ 411568 h 430672"/>
                <a:gd name="connsiteX7" fmla="*/ 621450 w 1165648"/>
                <a:gd name="connsiteY7" fmla="*/ 430618 h 430672"/>
                <a:gd name="connsiteX8" fmla="*/ 888205 w 1165648"/>
                <a:gd name="connsiteY8" fmla="*/ 417605 h 430672"/>
                <a:gd name="connsiteX9" fmla="*/ 1165648 w 1165648"/>
                <a:gd name="connsiteY9" fmla="*/ 334815 h 430672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707"/>
                <a:gd name="connsiteX1" fmla="*/ 708726 w 1165648"/>
                <a:gd name="connsiteY1" fmla="*/ 151624 h 430707"/>
                <a:gd name="connsiteX2" fmla="*/ 387534 w 1165648"/>
                <a:gd name="connsiteY2" fmla="*/ 135122 h 430707"/>
                <a:gd name="connsiteX3" fmla="*/ 137669 w 1165648"/>
                <a:gd name="connsiteY3" fmla="*/ 87275 h 430707"/>
                <a:gd name="connsiteX4" fmla="*/ 0 w 1165648"/>
                <a:gd name="connsiteY4" fmla="*/ 0 h 430707"/>
                <a:gd name="connsiteX5" fmla="*/ 7143 w 1165648"/>
                <a:gd name="connsiteY5" fmla="*/ 323574 h 430707"/>
                <a:gd name="connsiteX6" fmla="*/ 291841 w 1165648"/>
                <a:gd name="connsiteY6" fmla="*/ 411568 h 430707"/>
                <a:gd name="connsiteX7" fmla="*/ 621450 w 1165648"/>
                <a:gd name="connsiteY7" fmla="*/ 430618 h 430707"/>
                <a:gd name="connsiteX8" fmla="*/ 904873 w 1165648"/>
                <a:gd name="connsiteY8" fmla="*/ 408080 h 430707"/>
                <a:gd name="connsiteX9" fmla="*/ 1165648 w 1165648"/>
                <a:gd name="connsiteY9" fmla="*/ 334815 h 430707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0931"/>
                <a:gd name="connsiteX1" fmla="*/ 708726 w 1165648"/>
                <a:gd name="connsiteY1" fmla="*/ 151624 h 430931"/>
                <a:gd name="connsiteX2" fmla="*/ 387534 w 1165648"/>
                <a:gd name="connsiteY2" fmla="*/ 135122 h 430931"/>
                <a:gd name="connsiteX3" fmla="*/ 137669 w 1165648"/>
                <a:gd name="connsiteY3" fmla="*/ 87275 h 430931"/>
                <a:gd name="connsiteX4" fmla="*/ 0 w 1165648"/>
                <a:gd name="connsiteY4" fmla="*/ 0 h 430931"/>
                <a:gd name="connsiteX5" fmla="*/ 7143 w 1165648"/>
                <a:gd name="connsiteY5" fmla="*/ 323574 h 430931"/>
                <a:gd name="connsiteX6" fmla="*/ 291841 w 1165648"/>
                <a:gd name="connsiteY6" fmla="*/ 411568 h 430931"/>
                <a:gd name="connsiteX7" fmla="*/ 621450 w 1165648"/>
                <a:gd name="connsiteY7" fmla="*/ 430618 h 430931"/>
                <a:gd name="connsiteX8" fmla="*/ 914398 w 1165648"/>
                <a:gd name="connsiteY8" fmla="*/ 403317 h 430931"/>
                <a:gd name="connsiteX9" fmla="*/ 1165648 w 1165648"/>
                <a:gd name="connsiteY9" fmla="*/ 334815 h 430931"/>
                <a:gd name="connsiteX0" fmla="*/ 1157563 w 1165648"/>
                <a:gd name="connsiteY0" fmla="*/ 85282 h 433227"/>
                <a:gd name="connsiteX1" fmla="*/ 708726 w 1165648"/>
                <a:gd name="connsiteY1" fmla="*/ 151624 h 433227"/>
                <a:gd name="connsiteX2" fmla="*/ 387534 w 1165648"/>
                <a:gd name="connsiteY2" fmla="*/ 135122 h 433227"/>
                <a:gd name="connsiteX3" fmla="*/ 137669 w 1165648"/>
                <a:gd name="connsiteY3" fmla="*/ 87275 h 433227"/>
                <a:gd name="connsiteX4" fmla="*/ 0 w 1165648"/>
                <a:gd name="connsiteY4" fmla="*/ 0 h 433227"/>
                <a:gd name="connsiteX5" fmla="*/ 7143 w 1165648"/>
                <a:gd name="connsiteY5" fmla="*/ 323574 h 433227"/>
                <a:gd name="connsiteX6" fmla="*/ 291841 w 1165648"/>
                <a:gd name="connsiteY6" fmla="*/ 411568 h 433227"/>
                <a:gd name="connsiteX7" fmla="*/ 578587 w 1165648"/>
                <a:gd name="connsiteY7" fmla="*/ 433000 h 433227"/>
                <a:gd name="connsiteX8" fmla="*/ 914398 w 1165648"/>
                <a:gd name="connsiteY8" fmla="*/ 403317 h 433227"/>
                <a:gd name="connsiteX9" fmla="*/ 1165648 w 1165648"/>
                <a:gd name="connsiteY9" fmla="*/ 334815 h 43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5648" h="433227">
                  <a:moveTo>
                    <a:pt x="1157563" y="85282"/>
                  </a:moveTo>
                  <a:cubicBezTo>
                    <a:pt x="1050297" y="116681"/>
                    <a:pt x="837064" y="143317"/>
                    <a:pt x="708726" y="151624"/>
                  </a:cubicBezTo>
                  <a:cubicBezTo>
                    <a:pt x="580388" y="159931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96600" y="393330"/>
                    <a:pt x="291841" y="411568"/>
                  </a:cubicBezTo>
                  <a:cubicBezTo>
                    <a:pt x="387082" y="429806"/>
                    <a:pt x="474828" y="434375"/>
                    <a:pt x="578587" y="433000"/>
                  </a:cubicBezTo>
                  <a:cubicBezTo>
                    <a:pt x="682346" y="431625"/>
                    <a:pt x="835208" y="416109"/>
                    <a:pt x="914398" y="403317"/>
                  </a:cubicBezTo>
                  <a:cubicBezTo>
                    <a:pt x="1012639" y="385762"/>
                    <a:pt x="1114147" y="353145"/>
                    <a:pt x="1165648" y="334815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F09603E-F0B9-3647-B4E5-643A0FBCE2AA}"/>
                </a:ext>
              </a:extLst>
            </p:cNvPr>
            <p:cNvSpPr/>
            <p:nvPr/>
          </p:nvSpPr>
          <p:spPr>
            <a:xfrm>
              <a:off x="5516782" y="2556551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2C997F0-5269-03EE-005D-B915C5208A2B}"/>
                </a:ext>
              </a:extLst>
            </p:cNvPr>
            <p:cNvSpPr/>
            <p:nvPr/>
          </p:nvSpPr>
          <p:spPr>
            <a:xfrm>
              <a:off x="5510669" y="2552301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3F91BDF-2E26-CD0D-4C4B-79D585CAB8EC}"/>
                </a:ext>
              </a:extLst>
            </p:cNvPr>
            <p:cNvSpPr/>
            <p:nvPr/>
          </p:nvSpPr>
          <p:spPr>
            <a:xfrm>
              <a:off x="6665278" y="2822477"/>
              <a:ext cx="1212057" cy="345283"/>
            </a:xfrm>
            <a:custGeom>
              <a:avLst/>
              <a:gdLst>
                <a:gd name="connsiteX0" fmla="*/ 18710 w 1399850"/>
                <a:gd name="connsiteY0" fmla="*/ 78782 h 403779"/>
                <a:gd name="connsiteX1" fmla="*/ 25854 w 1399850"/>
                <a:gd name="connsiteY1" fmla="*/ 352626 h 403779"/>
                <a:gd name="connsiteX2" fmla="*/ 199685 w 1399850"/>
                <a:gd name="connsiteY2" fmla="*/ 312144 h 403779"/>
                <a:gd name="connsiteX3" fmla="*/ 475910 w 1399850"/>
                <a:gd name="connsiteY3" fmla="*/ 300238 h 403779"/>
                <a:gd name="connsiteX4" fmla="*/ 918823 w 1399850"/>
                <a:gd name="connsiteY4" fmla="*/ 340719 h 403779"/>
                <a:gd name="connsiteX5" fmla="*/ 1335541 w 1399850"/>
                <a:gd name="connsiteY5" fmla="*/ 390726 h 403779"/>
                <a:gd name="connsiteX6" fmla="*/ 1330779 w 1399850"/>
                <a:gd name="connsiteY6" fmla="*/ 78782 h 403779"/>
                <a:gd name="connsiteX7" fmla="*/ 687841 w 1399850"/>
                <a:gd name="connsiteY7" fmla="*/ 9726 h 403779"/>
                <a:gd name="connsiteX8" fmla="*/ 197304 w 1399850"/>
                <a:gd name="connsiteY8" fmla="*/ 7344 h 403779"/>
                <a:gd name="connsiteX9" fmla="*/ 18710 w 1399850"/>
                <a:gd name="connsiteY9" fmla="*/ 78782 h 403779"/>
                <a:gd name="connsiteX0" fmla="*/ 18710 w 1365033"/>
                <a:gd name="connsiteY0" fmla="*/ 78782 h 403779"/>
                <a:gd name="connsiteX1" fmla="*/ 25854 w 1365033"/>
                <a:gd name="connsiteY1" fmla="*/ 352626 h 403779"/>
                <a:gd name="connsiteX2" fmla="*/ 199685 w 1365033"/>
                <a:gd name="connsiteY2" fmla="*/ 312144 h 403779"/>
                <a:gd name="connsiteX3" fmla="*/ 475910 w 1365033"/>
                <a:gd name="connsiteY3" fmla="*/ 300238 h 403779"/>
                <a:gd name="connsiteX4" fmla="*/ 918823 w 1365033"/>
                <a:gd name="connsiteY4" fmla="*/ 340719 h 403779"/>
                <a:gd name="connsiteX5" fmla="*/ 1335541 w 1365033"/>
                <a:gd name="connsiteY5" fmla="*/ 390726 h 403779"/>
                <a:gd name="connsiteX6" fmla="*/ 1330779 w 1365033"/>
                <a:gd name="connsiteY6" fmla="*/ 78782 h 403779"/>
                <a:gd name="connsiteX7" fmla="*/ 687841 w 1365033"/>
                <a:gd name="connsiteY7" fmla="*/ 9726 h 403779"/>
                <a:gd name="connsiteX8" fmla="*/ 197304 w 1365033"/>
                <a:gd name="connsiteY8" fmla="*/ 7344 h 403779"/>
                <a:gd name="connsiteX9" fmla="*/ 18710 w 1365033"/>
                <a:gd name="connsiteY9" fmla="*/ 78782 h 403779"/>
                <a:gd name="connsiteX0" fmla="*/ 18710 w 1362873"/>
                <a:gd name="connsiteY0" fmla="*/ 78782 h 403779"/>
                <a:gd name="connsiteX1" fmla="*/ 25854 w 1362873"/>
                <a:gd name="connsiteY1" fmla="*/ 352626 h 403779"/>
                <a:gd name="connsiteX2" fmla="*/ 199685 w 1362873"/>
                <a:gd name="connsiteY2" fmla="*/ 312144 h 403779"/>
                <a:gd name="connsiteX3" fmla="*/ 475910 w 1362873"/>
                <a:gd name="connsiteY3" fmla="*/ 300238 h 403779"/>
                <a:gd name="connsiteX4" fmla="*/ 918823 w 1362873"/>
                <a:gd name="connsiteY4" fmla="*/ 340719 h 403779"/>
                <a:gd name="connsiteX5" fmla="*/ 1335541 w 1362873"/>
                <a:gd name="connsiteY5" fmla="*/ 390726 h 403779"/>
                <a:gd name="connsiteX6" fmla="*/ 1323636 w 1362873"/>
                <a:gd name="connsiteY6" fmla="*/ 78782 h 403779"/>
                <a:gd name="connsiteX7" fmla="*/ 687841 w 1362873"/>
                <a:gd name="connsiteY7" fmla="*/ 9726 h 403779"/>
                <a:gd name="connsiteX8" fmla="*/ 197304 w 1362873"/>
                <a:gd name="connsiteY8" fmla="*/ 7344 h 403779"/>
                <a:gd name="connsiteX9" fmla="*/ 18710 w 1362873"/>
                <a:gd name="connsiteY9" fmla="*/ 78782 h 403779"/>
                <a:gd name="connsiteX0" fmla="*/ 18710 w 1361015"/>
                <a:gd name="connsiteY0" fmla="*/ 78782 h 403779"/>
                <a:gd name="connsiteX1" fmla="*/ 25854 w 1361015"/>
                <a:gd name="connsiteY1" fmla="*/ 352626 h 403779"/>
                <a:gd name="connsiteX2" fmla="*/ 199685 w 1361015"/>
                <a:gd name="connsiteY2" fmla="*/ 312144 h 403779"/>
                <a:gd name="connsiteX3" fmla="*/ 475910 w 1361015"/>
                <a:gd name="connsiteY3" fmla="*/ 300238 h 403779"/>
                <a:gd name="connsiteX4" fmla="*/ 918823 w 1361015"/>
                <a:gd name="connsiteY4" fmla="*/ 340719 h 403779"/>
                <a:gd name="connsiteX5" fmla="*/ 1333160 w 1361015"/>
                <a:gd name="connsiteY5" fmla="*/ 390726 h 403779"/>
                <a:gd name="connsiteX6" fmla="*/ 1323636 w 1361015"/>
                <a:gd name="connsiteY6" fmla="*/ 78782 h 403779"/>
                <a:gd name="connsiteX7" fmla="*/ 687841 w 1361015"/>
                <a:gd name="connsiteY7" fmla="*/ 9726 h 403779"/>
                <a:gd name="connsiteX8" fmla="*/ 197304 w 1361015"/>
                <a:gd name="connsiteY8" fmla="*/ 7344 h 403779"/>
                <a:gd name="connsiteX9" fmla="*/ 18710 w 1361015"/>
                <a:gd name="connsiteY9" fmla="*/ 78782 h 403779"/>
                <a:gd name="connsiteX0" fmla="*/ 18710 w 1333160"/>
                <a:gd name="connsiteY0" fmla="*/ 78782 h 403779"/>
                <a:gd name="connsiteX1" fmla="*/ 25854 w 1333160"/>
                <a:gd name="connsiteY1" fmla="*/ 352626 h 403779"/>
                <a:gd name="connsiteX2" fmla="*/ 199685 w 1333160"/>
                <a:gd name="connsiteY2" fmla="*/ 312144 h 403779"/>
                <a:gd name="connsiteX3" fmla="*/ 475910 w 1333160"/>
                <a:gd name="connsiteY3" fmla="*/ 300238 h 403779"/>
                <a:gd name="connsiteX4" fmla="*/ 918823 w 1333160"/>
                <a:gd name="connsiteY4" fmla="*/ 340719 h 403779"/>
                <a:gd name="connsiteX5" fmla="*/ 1333160 w 1333160"/>
                <a:gd name="connsiteY5" fmla="*/ 390726 h 403779"/>
                <a:gd name="connsiteX6" fmla="*/ 1323636 w 1333160"/>
                <a:gd name="connsiteY6" fmla="*/ 78782 h 403779"/>
                <a:gd name="connsiteX7" fmla="*/ 687841 w 1333160"/>
                <a:gd name="connsiteY7" fmla="*/ 9726 h 403779"/>
                <a:gd name="connsiteX8" fmla="*/ 197304 w 1333160"/>
                <a:gd name="connsiteY8" fmla="*/ 7344 h 403779"/>
                <a:gd name="connsiteX9" fmla="*/ 18710 w 1333160"/>
                <a:gd name="connsiteY9" fmla="*/ 78782 h 403779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8823 w 1333160"/>
                <a:gd name="connsiteY4" fmla="*/ 340719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75910 w 1333160"/>
                <a:gd name="connsiteY3" fmla="*/ 30023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8710 w 1333160"/>
                <a:gd name="connsiteY0" fmla="*/ 78782 h 390726"/>
                <a:gd name="connsiteX1" fmla="*/ 25854 w 1333160"/>
                <a:gd name="connsiteY1" fmla="*/ 352626 h 390726"/>
                <a:gd name="connsiteX2" fmla="*/ 199685 w 1333160"/>
                <a:gd name="connsiteY2" fmla="*/ 312144 h 390726"/>
                <a:gd name="connsiteX3" fmla="*/ 499722 w 1333160"/>
                <a:gd name="connsiteY3" fmla="*/ 319288 h 390726"/>
                <a:gd name="connsiteX4" fmla="*/ 916442 w 1333160"/>
                <a:gd name="connsiteY4" fmla="*/ 352625 h 390726"/>
                <a:gd name="connsiteX5" fmla="*/ 1333160 w 1333160"/>
                <a:gd name="connsiteY5" fmla="*/ 390726 h 390726"/>
                <a:gd name="connsiteX6" fmla="*/ 1323636 w 1333160"/>
                <a:gd name="connsiteY6" fmla="*/ 78782 h 390726"/>
                <a:gd name="connsiteX7" fmla="*/ 687841 w 1333160"/>
                <a:gd name="connsiteY7" fmla="*/ 9726 h 390726"/>
                <a:gd name="connsiteX8" fmla="*/ 197304 w 1333160"/>
                <a:gd name="connsiteY8" fmla="*/ 7344 h 390726"/>
                <a:gd name="connsiteX9" fmla="*/ 18710 w 1333160"/>
                <a:gd name="connsiteY9" fmla="*/ 78782 h 390726"/>
                <a:gd name="connsiteX0" fmla="*/ 12286 w 1326736"/>
                <a:gd name="connsiteY0" fmla="*/ 78782 h 390726"/>
                <a:gd name="connsiteX1" fmla="*/ 19430 w 1326736"/>
                <a:gd name="connsiteY1" fmla="*/ 352626 h 390726"/>
                <a:gd name="connsiteX2" fmla="*/ 193261 w 1326736"/>
                <a:gd name="connsiteY2" fmla="*/ 312144 h 390726"/>
                <a:gd name="connsiteX3" fmla="*/ 493298 w 1326736"/>
                <a:gd name="connsiteY3" fmla="*/ 319288 h 390726"/>
                <a:gd name="connsiteX4" fmla="*/ 910018 w 1326736"/>
                <a:gd name="connsiteY4" fmla="*/ 352625 h 390726"/>
                <a:gd name="connsiteX5" fmla="*/ 1326736 w 1326736"/>
                <a:gd name="connsiteY5" fmla="*/ 390726 h 390726"/>
                <a:gd name="connsiteX6" fmla="*/ 1317212 w 1326736"/>
                <a:gd name="connsiteY6" fmla="*/ 78782 h 390726"/>
                <a:gd name="connsiteX7" fmla="*/ 681417 w 1326736"/>
                <a:gd name="connsiteY7" fmla="*/ 9726 h 390726"/>
                <a:gd name="connsiteX8" fmla="*/ 190880 w 1326736"/>
                <a:gd name="connsiteY8" fmla="*/ 7344 h 390726"/>
                <a:gd name="connsiteX9" fmla="*/ 12286 w 1326736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8782 h 390726"/>
                <a:gd name="connsiteX1" fmla="*/ 7935 w 1315241"/>
                <a:gd name="connsiteY1" fmla="*/ 352626 h 390726"/>
                <a:gd name="connsiteX2" fmla="*/ 181766 w 1315241"/>
                <a:gd name="connsiteY2" fmla="*/ 312144 h 390726"/>
                <a:gd name="connsiteX3" fmla="*/ 481803 w 1315241"/>
                <a:gd name="connsiteY3" fmla="*/ 319288 h 390726"/>
                <a:gd name="connsiteX4" fmla="*/ 898523 w 1315241"/>
                <a:gd name="connsiteY4" fmla="*/ 352625 h 390726"/>
                <a:gd name="connsiteX5" fmla="*/ 1315241 w 1315241"/>
                <a:gd name="connsiteY5" fmla="*/ 390726 h 390726"/>
                <a:gd name="connsiteX6" fmla="*/ 1305717 w 1315241"/>
                <a:gd name="connsiteY6" fmla="*/ 78782 h 390726"/>
                <a:gd name="connsiteX7" fmla="*/ 669922 w 1315241"/>
                <a:gd name="connsiteY7" fmla="*/ 9726 h 390726"/>
                <a:gd name="connsiteX8" fmla="*/ 179385 w 1315241"/>
                <a:gd name="connsiteY8" fmla="*/ 7344 h 390726"/>
                <a:gd name="connsiteX9" fmla="*/ 791 w 1315241"/>
                <a:gd name="connsiteY9" fmla="*/ 78782 h 390726"/>
                <a:gd name="connsiteX0" fmla="*/ 791 w 1315241"/>
                <a:gd name="connsiteY0" fmla="*/ 73366 h 385310"/>
                <a:gd name="connsiteX1" fmla="*/ 7935 w 1315241"/>
                <a:gd name="connsiteY1" fmla="*/ 347210 h 385310"/>
                <a:gd name="connsiteX2" fmla="*/ 181766 w 1315241"/>
                <a:gd name="connsiteY2" fmla="*/ 306728 h 385310"/>
                <a:gd name="connsiteX3" fmla="*/ 481803 w 1315241"/>
                <a:gd name="connsiteY3" fmla="*/ 313872 h 385310"/>
                <a:gd name="connsiteX4" fmla="*/ 898523 w 1315241"/>
                <a:gd name="connsiteY4" fmla="*/ 347209 h 385310"/>
                <a:gd name="connsiteX5" fmla="*/ 1315241 w 1315241"/>
                <a:gd name="connsiteY5" fmla="*/ 385310 h 385310"/>
                <a:gd name="connsiteX6" fmla="*/ 1305717 w 1315241"/>
                <a:gd name="connsiteY6" fmla="*/ 73366 h 385310"/>
                <a:gd name="connsiteX7" fmla="*/ 691353 w 1315241"/>
                <a:gd name="connsiteY7" fmla="*/ 40029 h 385310"/>
                <a:gd name="connsiteX8" fmla="*/ 179385 w 1315241"/>
                <a:gd name="connsiteY8" fmla="*/ 1928 h 385310"/>
                <a:gd name="connsiteX9" fmla="*/ 791 w 1315241"/>
                <a:gd name="connsiteY9" fmla="*/ 73366 h 385310"/>
                <a:gd name="connsiteX0" fmla="*/ 791 w 1315241"/>
                <a:gd name="connsiteY0" fmla="*/ 66581 h 378525"/>
                <a:gd name="connsiteX1" fmla="*/ 7935 w 1315241"/>
                <a:gd name="connsiteY1" fmla="*/ 340425 h 378525"/>
                <a:gd name="connsiteX2" fmla="*/ 181766 w 1315241"/>
                <a:gd name="connsiteY2" fmla="*/ 299943 h 378525"/>
                <a:gd name="connsiteX3" fmla="*/ 481803 w 1315241"/>
                <a:gd name="connsiteY3" fmla="*/ 307087 h 378525"/>
                <a:gd name="connsiteX4" fmla="*/ 898523 w 1315241"/>
                <a:gd name="connsiteY4" fmla="*/ 340424 h 378525"/>
                <a:gd name="connsiteX5" fmla="*/ 1315241 w 1315241"/>
                <a:gd name="connsiteY5" fmla="*/ 378525 h 378525"/>
                <a:gd name="connsiteX6" fmla="*/ 1305717 w 1315241"/>
                <a:gd name="connsiteY6" fmla="*/ 66581 h 378525"/>
                <a:gd name="connsiteX7" fmla="*/ 691353 w 1315241"/>
                <a:gd name="connsiteY7" fmla="*/ 33244 h 378525"/>
                <a:gd name="connsiteX8" fmla="*/ 181766 w 1315241"/>
                <a:gd name="connsiteY8" fmla="*/ 2287 h 378525"/>
                <a:gd name="connsiteX9" fmla="*/ 791 w 1315241"/>
                <a:gd name="connsiteY9" fmla="*/ 66581 h 378525"/>
                <a:gd name="connsiteX0" fmla="*/ 791 w 1315241"/>
                <a:gd name="connsiteY0" fmla="*/ 64294 h 376238"/>
                <a:gd name="connsiteX1" fmla="*/ 7935 w 1315241"/>
                <a:gd name="connsiteY1" fmla="*/ 338138 h 376238"/>
                <a:gd name="connsiteX2" fmla="*/ 181766 w 1315241"/>
                <a:gd name="connsiteY2" fmla="*/ 297656 h 376238"/>
                <a:gd name="connsiteX3" fmla="*/ 481803 w 1315241"/>
                <a:gd name="connsiteY3" fmla="*/ 304800 h 376238"/>
                <a:gd name="connsiteX4" fmla="*/ 898523 w 1315241"/>
                <a:gd name="connsiteY4" fmla="*/ 338137 h 376238"/>
                <a:gd name="connsiteX5" fmla="*/ 1315241 w 1315241"/>
                <a:gd name="connsiteY5" fmla="*/ 376238 h 376238"/>
                <a:gd name="connsiteX6" fmla="*/ 1305717 w 1315241"/>
                <a:gd name="connsiteY6" fmla="*/ 64294 h 376238"/>
                <a:gd name="connsiteX7" fmla="*/ 691353 w 1315241"/>
                <a:gd name="connsiteY7" fmla="*/ 30957 h 376238"/>
                <a:gd name="connsiteX8" fmla="*/ 181766 w 1315241"/>
                <a:gd name="connsiteY8" fmla="*/ 0 h 376238"/>
                <a:gd name="connsiteX9" fmla="*/ 791 w 1315241"/>
                <a:gd name="connsiteY9" fmla="*/ 64294 h 376238"/>
                <a:gd name="connsiteX0" fmla="*/ 69 w 1314519"/>
                <a:gd name="connsiteY0" fmla="*/ 64294 h 376238"/>
                <a:gd name="connsiteX1" fmla="*/ 64363 w 1314519"/>
                <a:gd name="connsiteY1" fmla="*/ 316707 h 376238"/>
                <a:gd name="connsiteX2" fmla="*/ 181044 w 1314519"/>
                <a:gd name="connsiteY2" fmla="*/ 297656 h 376238"/>
                <a:gd name="connsiteX3" fmla="*/ 481081 w 1314519"/>
                <a:gd name="connsiteY3" fmla="*/ 304800 h 376238"/>
                <a:gd name="connsiteX4" fmla="*/ 897801 w 1314519"/>
                <a:gd name="connsiteY4" fmla="*/ 338137 h 376238"/>
                <a:gd name="connsiteX5" fmla="*/ 1314519 w 1314519"/>
                <a:gd name="connsiteY5" fmla="*/ 376238 h 376238"/>
                <a:gd name="connsiteX6" fmla="*/ 1304995 w 1314519"/>
                <a:gd name="connsiteY6" fmla="*/ 64294 h 376238"/>
                <a:gd name="connsiteX7" fmla="*/ 690631 w 1314519"/>
                <a:gd name="connsiteY7" fmla="*/ 30957 h 376238"/>
                <a:gd name="connsiteX8" fmla="*/ 181044 w 1314519"/>
                <a:gd name="connsiteY8" fmla="*/ 0 h 376238"/>
                <a:gd name="connsiteX9" fmla="*/ 69 w 1314519"/>
                <a:gd name="connsiteY9" fmla="*/ 64294 h 376238"/>
                <a:gd name="connsiteX0" fmla="*/ 2090 w 1254628"/>
                <a:gd name="connsiteY0" fmla="*/ 50006 h 376238"/>
                <a:gd name="connsiteX1" fmla="*/ 4472 w 1254628"/>
                <a:gd name="connsiteY1" fmla="*/ 316707 h 376238"/>
                <a:gd name="connsiteX2" fmla="*/ 121153 w 1254628"/>
                <a:gd name="connsiteY2" fmla="*/ 297656 h 376238"/>
                <a:gd name="connsiteX3" fmla="*/ 421190 w 1254628"/>
                <a:gd name="connsiteY3" fmla="*/ 304800 h 376238"/>
                <a:gd name="connsiteX4" fmla="*/ 837910 w 1254628"/>
                <a:gd name="connsiteY4" fmla="*/ 338137 h 376238"/>
                <a:gd name="connsiteX5" fmla="*/ 1254628 w 1254628"/>
                <a:gd name="connsiteY5" fmla="*/ 376238 h 376238"/>
                <a:gd name="connsiteX6" fmla="*/ 1245104 w 1254628"/>
                <a:gd name="connsiteY6" fmla="*/ 64294 h 376238"/>
                <a:gd name="connsiteX7" fmla="*/ 630740 w 1254628"/>
                <a:gd name="connsiteY7" fmla="*/ 30957 h 376238"/>
                <a:gd name="connsiteX8" fmla="*/ 121153 w 1254628"/>
                <a:gd name="connsiteY8" fmla="*/ 0 h 376238"/>
                <a:gd name="connsiteX9" fmla="*/ 2090 w 1254628"/>
                <a:gd name="connsiteY9" fmla="*/ 50006 h 376238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123534 w 1254628"/>
                <a:gd name="connsiteY8" fmla="*/ 9524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21153 w 1254628"/>
                <a:gd name="connsiteY2" fmla="*/ 266699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61635 w 1254628"/>
                <a:gd name="connsiteY2" fmla="*/ 261937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2090 w 1254628"/>
                <a:gd name="connsiteY0" fmla="*/ 19049 h 345281"/>
                <a:gd name="connsiteX1" fmla="*/ 4472 w 1254628"/>
                <a:gd name="connsiteY1" fmla="*/ 285750 h 345281"/>
                <a:gd name="connsiteX2" fmla="*/ 197354 w 1254628"/>
                <a:gd name="connsiteY2" fmla="*/ 264318 h 345281"/>
                <a:gd name="connsiteX3" fmla="*/ 421190 w 1254628"/>
                <a:gd name="connsiteY3" fmla="*/ 273843 h 345281"/>
                <a:gd name="connsiteX4" fmla="*/ 837910 w 1254628"/>
                <a:gd name="connsiteY4" fmla="*/ 307180 h 345281"/>
                <a:gd name="connsiteX5" fmla="*/ 1254628 w 1254628"/>
                <a:gd name="connsiteY5" fmla="*/ 345281 h 345281"/>
                <a:gd name="connsiteX6" fmla="*/ 1245104 w 1254628"/>
                <a:gd name="connsiteY6" fmla="*/ 33337 h 345281"/>
                <a:gd name="connsiteX7" fmla="*/ 630740 w 1254628"/>
                <a:gd name="connsiteY7" fmla="*/ 0 h 345281"/>
                <a:gd name="connsiteX8" fmla="*/ 211640 w 1254628"/>
                <a:gd name="connsiteY8" fmla="*/ 4762 h 345281"/>
                <a:gd name="connsiteX9" fmla="*/ 2090 w 1254628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195717 w 1252991"/>
                <a:gd name="connsiteY2" fmla="*/ 264318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9553 w 1252991"/>
                <a:gd name="connsiteY3" fmla="*/ 273843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36273 w 1252991"/>
                <a:gd name="connsiteY4" fmla="*/ 307180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52991"/>
                <a:gd name="connsiteY0" fmla="*/ 19049 h 345281"/>
                <a:gd name="connsiteX1" fmla="*/ 2835 w 1252991"/>
                <a:gd name="connsiteY1" fmla="*/ 285750 h 345281"/>
                <a:gd name="connsiteX2" fmla="*/ 210004 w 1252991"/>
                <a:gd name="connsiteY2" fmla="*/ 276225 h 345281"/>
                <a:gd name="connsiteX3" fmla="*/ 417172 w 1252991"/>
                <a:gd name="connsiteY3" fmla="*/ 302418 h 345281"/>
                <a:gd name="connsiteX4" fmla="*/ 814841 w 1252991"/>
                <a:gd name="connsiteY4" fmla="*/ 340518 h 345281"/>
                <a:gd name="connsiteX5" fmla="*/ 1252991 w 1252991"/>
                <a:gd name="connsiteY5" fmla="*/ 345281 h 345281"/>
                <a:gd name="connsiteX6" fmla="*/ 1243467 w 1252991"/>
                <a:gd name="connsiteY6" fmla="*/ 33337 h 345281"/>
                <a:gd name="connsiteX7" fmla="*/ 629103 w 1252991"/>
                <a:gd name="connsiteY7" fmla="*/ 0 h 345281"/>
                <a:gd name="connsiteX8" fmla="*/ 210003 w 1252991"/>
                <a:gd name="connsiteY8" fmla="*/ 4762 h 345281"/>
                <a:gd name="connsiteX9" fmla="*/ 453 w 1252991"/>
                <a:gd name="connsiteY9" fmla="*/ 19049 h 345281"/>
                <a:gd name="connsiteX0" fmla="*/ 453 w 1243477"/>
                <a:gd name="connsiteY0" fmla="*/ 19049 h 376238"/>
                <a:gd name="connsiteX1" fmla="*/ 2835 w 1243477"/>
                <a:gd name="connsiteY1" fmla="*/ 285750 h 376238"/>
                <a:gd name="connsiteX2" fmla="*/ 210004 w 1243477"/>
                <a:gd name="connsiteY2" fmla="*/ 276225 h 376238"/>
                <a:gd name="connsiteX3" fmla="*/ 417172 w 1243477"/>
                <a:gd name="connsiteY3" fmla="*/ 302418 h 376238"/>
                <a:gd name="connsiteX4" fmla="*/ 814841 w 1243477"/>
                <a:gd name="connsiteY4" fmla="*/ 340518 h 376238"/>
                <a:gd name="connsiteX5" fmla="*/ 1200603 w 1243477"/>
                <a:gd name="connsiteY5" fmla="*/ 376238 h 376238"/>
                <a:gd name="connsiteX6" fmla="*/ 1243467 w 1243477"/>
                <a:gd name="connsiteY6" fmla="*/ 33337 h 376238"/>
                <a:gd name="connsiteX7" fmla="*/ 629103 w 1243477"/>
                <a:gd name="connsiteY7" fmla="*/ 0 h 376238"/>
                <a:gd name="connsiteX8" fmla="*/ 210003 w 1243477"/>
                <a:gd name="connsiteY8" fmla="*/ 4762 h 376238"/>
                <a:gd name="connsiteX9" fmla="*/ 453 w 1243477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9049 h 376238"/>
                <a:gd name="connsiteX1" fmla="*/ 2835 w 1200603"/>
                <a:gd name="connsiteY1" fmla="*/ 285750 h 376238"/>
                <a:gd name="connsiteX2" fmla="*/ 210004 w 1200603"/>
                <a:gd name="connsiteY2" fmla="*/ 276225 h 376238"/>
                <a:gd name="connsiteX3" fmla="*/ 417172 w 1200603"/>
                <a:gd name="connsiteY3" fmla="*/ 302418 h 376238"/>
                <a:gd name="connsiteX4" fmla="*/ 814841 w 1200603"/>
                <a:gd name="connsiteY4" fmla="*/ 340518 h 376238"/>
                <a:gd name="connsiteX5" fmla="*/ 1200603 w 1200603"/>
                <a:gd name="connsiteY5" fmla="*/ 376238 h 376238"/>
                <a:gd name="connsiteX6" fmla="*/ 1193460 w 1200603"/>
                <a:gd name="connsiteY6" fmla="*/ 69056 h 376238"/>
                <a:gd name="connsiteX7" fmla="*/ 629103 w 1200603"/>
                <a:gd name="connsiteY7" fmla="*/ 0 h 376238"/>
                <a:gd name="connsiteX8" fmla="*/ 210003 w 1200603"/>
                <a:gd name="connsiteY8" fmla="*/ 4762 h 376238"/>
                <a:gd name="connsiteX9" fmla="*/ 453 w 1200603"/>
                <a:gd name="connsiteY9" fmla="*/ 19049 h 376238"/>
                <a:gd name="connsiteX0" fmla="*/ 453 w 1200603"/>
                <a:gd name="connsiteY0" fmla="*/ 14287 h 371476"/>
                <a:gd name="connsiteX1" fmla="*/ 2835 w 1200603"/>
                <a:gd name="connsiteY1" fmla="*/ 280988 h 371476"/>
                <a:gd name="connsiteX2" fmla="*/ 210004 w 1200603"/>
                <a:gd name="connsiteY2" fmla="*/ 271463 h 371476"/>
                <a:gd name="connsiteX3" fmla="*/ 417172 w 1200603"/>
                <a:gd name="connsiteY3" fmla="*/ 297656 h 371476"/>
                <a:gd name="connsiteX4" fmla="*/ 814841 w 1200603"/>
                <a:gd name="connsiteY4" fmla="*/ 335756 h 371476"/>
                <a:gd name="connsiteX5" fmla="*/ 1200603 w 1200603"/>
                <a:gd name="connsiteY5" fmla="*/ 371476 h 371476"/>
                <a:gd name="connsiteX6" fmla="*/ 1193460 w 1200603"/>
                <a:gd name="connsiteY6" fmla="*/ 64294 h 371476"/>
                <a:gd name="connsiteX7" fmla="*/ 633866 w 1200603"/>
                <a:gd name="connsiteY7" fmla="*/ 50007 h 371476"/>
                <a:gd name="connsiteX8" fmla="*/ 210003 w 1200603"/>
                <a:gd name="connsiteY8" fmla="*/ 0 h 371476"/>
                <a:gd name="connsiteX9" fmla="*/ 453 w 1200603"/>
                <a:gd name="connsiteY9" fmla="*/ 14287 h 371476"/>
                <a:gd name="connsiteX0" fmla="*/ 453 w 1200603"/>
                <a:gd name="connsiteY0" fmla="*/ 3293 h 360482"/>
                <a:gd name="connsiteX1" fmla="*/ 2835 w 1200603"/>
                <a:gd name="connsiteY1" fmla="*/ 269994 h 360482"/>
                <a:gd name="connsiteX2" fmla="*/ 210004 w 1200603"/>
                <a:gd name="connsiteY2" fmla="*/ 260469 h 360482"/>
                <a:gd name="connsiteX3" fmla="*/ 417172 w 1200603"/>
                <a:gd name="connsiteY3" fmla="*/ 286662 h 360482"/>
                <a:gd name="connsiteX4" fmla="*/ 814841 w 1200603"/>
                <a:gd name="connsiteY4" fmla="*/ 324762 h 360482"/>
                <a:gd name="connsiteX5" fmla="*/ 1200603 w 1200603"/>
                <a:gd name="connsiteY5" fmla="*/ 360482 h 360482"/>
                <a:gd name="connsiteX6" fmla="*/ 1193460 w 1200603"/>
                <a:gd name="connsiteY6" fmla="*/ 53300 h 360482"/>
                <a:gd name="connsiteX7" fmla="*/ 633866 w 1200603"/>
                <a:gd name="connsiteY7" fmla="*/ 39013 h 360482"/>
                <a:gd name="connsiteX8" fmla="*/ 217147 w 1200603"/>
                <a:gd name="connsiteY8" fmla="*/ 19962 h 360482"/>
                <a:gd name="connsiteX9" fmla="*/ 453 w 1200603"/>
                <a:gd name="connsiteY9" fmla="*/ 3293 h 360482"/>
                <a:gd name="connsiteX0" fmla="*/ 453 w 1200603"/>
                <a:gd name="connsiteY0" fmla="*/ 4021 h 361210"/>
                <a:gd name="connsiteX1" fmla="*/ 2835 w 1200603"/>
                <a:gd name="connsiteY1" fmla="*/ 270722 h 361210"/>
                <a:gd name="connsiteX2" fmla="*/ 210004 w 1200603"/>
                <a:gd name="connsiteY2" fmla="*/ 261197 h 361210"/>
                <a:gd name="connsiteX3" fmla="*/ 417172 w 1200603"/>
                <a:gd name="connsiteY3" fmla="*/ 287390 h 361210"/>
                <a:gd name="connsiteX4" fmla="*/ 814841 w 1200603"/>
                <a:gd name="connsiteY4" fmla="*/ 325490 h 361210"/>
                <a:gd name="connsiteX5" fmla="*/ 1200603 w 1200603"/>
                <a:gd name="connsiteY5" fmla="*/ 361210 h 361210"/>
                <a:gd name="connsiteX6" fmla="*/ 1193460 w 1200603"/>
                <a:gd name="connsiteY6" fmla="*/ 54028 h 361210"/>
                <a:gd name="connsiteX7" fmla="*/ 633866 w 1200603"/>
                <a:gd name="connsiteY7" fmla="*/ 39741 h 361210"/>
                <a:gd name="connsiteX8" fmla="*/ 217147 w 1200603"/>
                <a:gd name="connsiteY8" fmla="*/ 20690 h 361210"/>
                <a:gd name="connsiteX9" fmla="*/ 453 w 1200603"/>
                <a:gd name="connsiteY9" fmla="*/ 4021 h 361210"/>
                <a:gd name="connsiteX0" fmla="*/ 453 w 1200603"/>
                <a:gd name="connsiteY0" fmla="*/ 0 h 357189"/>
                <a:gd name="connsiteX1" fmla="*/ 2835 w 1200603"/>
                <a:gd name="connsiteY1" fmla="*/ 266701 h 357189"/>
                <a:gd name="connsiteX2" fmla="*/ 210004 w 1200603"/>
                <a:gd name="connsiteY2" fmla="*/ 257176 h 357189"/>
                <a:gd name="connsiteX3" fmla="*/ 417172 w 1200603"/>
                <a:gd name="connsiteY3" fmla="*/ 283369 h 357189"/>
                <a:gd name="connsiteX4" fmla="*/ 814841 w 1200603"/>
                <a:gd name="connsiteY4" fmla="*/ 321469 h 357189"/>
                <a:gd name="connsiteX5" fmla="*/ 1200603 w 1200603"/>
                <a:gd name="connsiteY5" fmla="*/ 357189 h 357189"/>
                <a:gd name="connsiteX6" fmla="*/ 1193460 w 1200603"/>
                <a:gd name="connsiteY6" fmla="*/ 50007 h 357189"/>
                <a:gd name="connsiteX7" fmla="*/ 633866 w 1200603"/>
                <a:gd name="connsiteY7" fmla="*/ 35720 h 357189"/>
                <a:gd name="connsiteX8" fmla="*/ 217147 w 1200603"/>
                <a:gd name="connsiteY8" fmla="*/ 16669 h 357189"/>
                <a:gd name="connsiteX9" fmla="*/ 453 w 1200603"/>
                <a:gd name="connsiteY9" fmla="*/ 0 h 357189"/>
                <a:gd name="connsiteX0" fmla="*/ 0 w 1200150"/>
                <a:gd name="connsiteY0" fmla="*/ 0 h 357189"/>
                <a:gd name="connsiteX1" fmla="*/ 2382 w 1200150"/>
                <a:gd name="connsiteY1" fmla="*/ 266701 h 357189"/>
                <a:gd name="connsiteX2" fmla="*/ 209551 w 1200150"/>
                <a:gd name="connsiteY2" fmla="*/ 257176 h 357189"/>
                <a:gd name="connsiteX3" fmla="*/ 416719 w 1200150"/>
                <a:gd name="connsiteY3" fmla="*/ 283369 h 357189"/>
                <a:gd name="connsiteX4" fmla="*/ 814388 w 1200150"/>
                <a:gd name="connsiteY4" fmla="*/ 321469 h 357189"/>
                <a:gd name="connsiteX5" fmla="*/ 1200150 w 1200150"/>
                <a:gd name="connsiteY5" fmla="*/ 357189 h 357189"/>
                <a:gd name="connsiteX6" fmla="*/ 1193007 w 1200150"/>
                <a:gd name="connsiteY6" fmla="*/ 50007 h 357189"/>
                <a:gd name="connsiteX7" fmla="*/ 633413 w 1200150"/>
                <a:gd name="connsiteY7" fmla="*/ 35720 h 357189"/>
                <a:gd name="connsiteX8" fmla="*/ 216694 w 1200150"/>
                <a:gd name="connsiteY8" fmla="*/ 16669 h 357189"/>
                <a:gd name="connsiteX9" fmla="*/ 0 w 1200150"/>
                <a:gd name="connsiteY9" fmla="*/ 0 h 357189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3413 w 1200150"/>
                <a:gd name="connsiteY7" fmla="*/ 23814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0 w 1200150"/>
                <a:gd name="connsiteY0" fmla="*/ 0 h 345283"/>
                <a:gd name="connsiteX1" fmla="*/ 2382 w 1200150"/>
                <a:gd name="connsiteY1" fmla="*/ 254795 h 345283"/>
                <a:gd name="connsiteX2" fmla="*/ 209551 w 1200150"/>
                <a:gd name="connsiteY2" fmla="*/ 245270 h 345283"/>
                <a:gd name="connsiteX3" fmla="*/ 416719 w 1200150"/>
                <a:gd name="connsiteY3" fmla="*/ 271463 h 345283"/>
                <a:gd name="connsiteX4" fmla="*/ 814388 w 1200150"/>
                <a:gd name="connsiteY4" fmla="*/ 309563 h 345283"/>
                <a:gd name="connsiteX5" fmla="*/ 1200150 w 1200150"/>
                <a:gd name="connsiteY5" fmla="*/ 345283 h 345283"/>
                <a:gd name="connsiteX6" fmla="*/ 1193007 w 1200150"/>
                <a:gd name="connsiteY6" fmla="*/ 38101 h 345283"/>
                <a:gd name="connsiteX7" fmla="*/ 638175 w 1200150"/>
                <a:gd name="connsiteY7" fmla="*/ 9526 h 345283"/>
                <a:gd name="connsiteX8" fmla="*/ 216694 w 1200150"/>
                <a:gd name="connsiteY8" fmla="*/ 4763 h 345283"/>
                <a:gd name="connsiteX9" fmla="*/ 0 w 1200150"/>
                <a:gd name="connsiteY9" fmla="*/ 0 h 345283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14312 w 1197768"/>
                <a:gd name="connsiteY8" fmla="*/ 21431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7169 w 1197768"/>
                <a:gd name="connsiteY2" fmla="*/ 261938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88131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69081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2380 w 1197768"/>
                <a:gd name="connsiteY0" fmla="*/ 0 h 361951"/>
                <a:gd name="connsiteX1" fmla="*/ 0 w 1197768"/>
                <a:gd name="connsiteY1" fmla="*/ 271463 h 361951"/>
                <a:gd name="connsiteX2" fmla="*/ 209550 w 1197768"/>
                <a:gd name="connsiteY2" fmla="*/ 280987 h 361951"/>
                <a:gd name="connsiteX3" fmla="*/ 414337 w 1197768"/>
                <a:gd name="connsiteY3" fmla="*/ 297656 h 361951"/>
                <a:gd name="connsiteX4" fmla="*/ 812006 w 1197768"/>
                <a:gd name="connsiteY4" fmla="*/ 326231 h 361951"/>
                <a:gd name="connsiteX5" fmla="*/ 1197768 w 1197768"/>
                <a:gd name="connsiteY5" fmla="*/ 361951 h 361951"/>
                <a:gd name="connsiteX6" fmla="*/ 1190625 w 1197768"/>
                <a:gd name="connsiteY6" fmla="*/ 54769 h 361951"/>
                <a:gd name="connsiteX7" fmla="*/ 635793 w 1197768"/>
                <a:gd name="connsiteY7" fmla="*/ 26194 h 361951"/>
                <a:gd name="connsiteX8" fmla="*/ 269080 w 1197768"/>
                <a:gd name="connsiteY8" fmla="*/ 16668 h 361951"/>
                <a:gd name="connsiteX9" fmla="*/ 2380 w 1197768"/>
                <a:gd name="connsiteY9" fmla="*/ 0 h 361951"/>
                <a:gd name="connsiteX0" fmla="*/ 0 w 1212057"/>
                <a:gd name="connsiteY0" fmla="*/ 0 h 345283"/>
                <a:gd name="connsiteX1" fmla="*/ 14289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 w 1212057"/>
                <a:gd name="connsiteY1" fmla="*/ 254795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7146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  <a:gd name="connsiteX0" fmla="*/ 0 w 1212057"/>
                <a:gd name="connsiteY0" fmla="*/ 0 h 345283"/>
                <a:gd name="connsiteX1" fmla="*/ 2384 w 1212057"/>
                <a:gd name="connsiteY1" fmla="*/ 247651 h 345283"/>
                <a:gd name="connsiteX2" fmla="*/ 223839 w 1212057"/>
                <a:gd name="connsiteY2" fmla="*/ 264319 h 345283"/>
                <a:gd name="connsiteX3" fmla="*/ 428626 w 1212057"/>
                <a:gd name="connsiteY3" fmla="*/ 280988 h 345283"/>
                <a:gd name="connsiteX4" fmla="*/ 826295 w 1212057"/>
                <a:gd name="connsiteY4" fmla="*/ 309563 h 345283"/>
                <a:gd name="connsiteX5" fmla="*/ 1212057 w 1212057"/>
                <a:gd name="connsiteY5" fmla="*/ 345283 h 345283"/>
                <a:gd name="connsiteX6" fmla="*/ 1204914 w 1212057"/>
                <a:gd name="connsiteY6" fmla="*/ 38101 h 345283"/>
                <a:gd name="connsiteX7" fmla="*/ 650082 w 1212057"/>
                <a:gd name="connsiteY7" fmla="*/ 9526 h 345283"/>
                <a:gd name="connsiteX8" fmla="*/ 283369 w 1212057"/>
                <a:gd name="connsiteY8" fmla="*/ 0 h 345283"/>
                <a:gd name="connsiteX9" fmla="*/ 0 w 1212057"/>
                <a:gd name="connsiteY9" fmla="*/ 0 h 3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2057" h="345283">
                  <a:moveTo>
                    <a:pt x="0" y="0"/>
                  </a:moveTo>
                  <a:cubicBezTo>
                    <a:pt x="0" y="86122"/>
                    <a:pt x="5559" y="158751"/>
                    <a:pt x="2384" y="247651"/>
                  </a:cubicBezTo>
                  <a:lnTo>
                    <a:pt x="223839" y="264319"/>
                  </a:lnTo>
                  <a:lnTo>
                    <a:pt x="428626" y="280988"/>
                  </a:lnTo>
                  <a:lnTo>
                    <a:pt x="826295" y="309563"/>
                  </a:lnTo>
                  <a:cubicBezTo>
                    <a:pt x="956867" y="320279"/>
                    <a:pt x="1083470" y="333376"/>
                    <a:pt x="1212057" y="345283"/>
                  </a:cubicBezTo>
                  <a:cubicBezTo>
                    <a:pt x="1210470" y="254002"/>
                    <a:pt x="1205707" y="170658"/>
                    <a:pt x="1204914" y="38101"/>
                  </a:cubicBezTo>
                  <a:cubicBezTo>
                    <a:pt x="1018383" y="41276"/>
                    <a:pt x="838994" y="21432"/>
                    <a:pt x="650082" y="9526"/>
                  </a:cubicBezTo>
                  <a:lnTo>
                    <a:pt x="2833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9A6DBF-5D19-E982-20E0-B36B502C980E}"/>
                </a:ext>
              </a:extLst>
            </p:cNvPr>
            <p:cNvSpPr/>
            <p:nvPr/>
          </p:nvSpPr>
          <p:spPr>
            <a:xfrm>
              <a:off x="6653211" y="2614855"/>
              <a:ext cx="1527175" cy="242644"/>
            </a:xfrm>
            <a:custGeom>
              <a:avLst/>
              <a:gdLst>
                <a:gd name="connsiteX0" fmla="*/ 1213980 w 1542873"/>
                <a:gd name="connsiteY0" fmla="*/ 238125 h 238125"/>
                <a:gd name="connsiteX1" fmla="*/ 632955 w 1542873"/>
                <a:gd name="connsiteY1" fmla="*/ 219075 h 238125"/>
                <a:gd name="connsiteX2" fmla="*/ 275767 w 1542873"/>
                <a:gd name="connsiteY2" fmla="*/ 209550 h 238125"/>
                <a:gd name="connsiteX3" fmla="*/ 4305 w 1542873"/>
                <a:gd name="connsiteY3" fmla="*/ 209550 h 238125"/>
                <a:gd name="connsiteX4" fmla="*/ 109080 w 1542873"/>
                <a:gd name="connsiteY4" fmla="*/ 152400 h 238125"/>
                <a:gd name="connsiteX5" fmla="*/ 109080 w 1542873"/>
                <a:gd name="connsiteY5" fmla="*/ 66675 h 238125"/>
                <a:gd name="connsiteX6" fmla="*/ 337680 w 1542873"/>
                <a:gd name="connsiteY6" fmla="*/ 28575 h 238125"/>
                <a:gd name="connsiteX7" fmla="*/ 642480 w 1542873"/>
                <a:gd name="connsiteY7" fmla="*/ 0 h 238125"/>
                <a:gd name="connsiteX8" fmla="*/ 999667 w 1542873"/>
                <a:gd name="connsiteY8" fmla="*/ 9525 h 238125"/>
                <a:gd name="connsiteX9" fmla="*/ 1537830 w 1542873"/>
                <a:gd name="connsiteY9" fmla="*/ 38100 h 238125"/>
                <a:gd name="connsiteX10" fmla="*/ 1213980 w 1542873"/>
                <a:gd name="connsiteY10" fmla="*/ 238125 h 238125"/>
                <a:gd name="connsiteX0" fmla="*/ 1213980 w 1542020"/>
                <a:gd name="connsiteY0" fmla="*/ 238125 h 238125"/>
                <a:gd name="connsiteX1" fmla="*/ 632955 w 1542020"/>
                <a:gd name="connsiteY1" fmla="*/ 219075 h 238125"/>
                <a:gd name="connsiteX2" fmla="*/ 275767 w 1542020"/>
                <a:gd name="connsiteY2" fmla="*/ 209550 h 238125"/>
                <a:gd name="connsiteX3" fmla="*/ 4305 w 1542020"/>
                <a:gd name="connsiteY3" fmla="*/ 209550 h 238125"/>
                <a:gd name="connsiteX4" fmla="*/ 109080 w 1542020"/>
                <a:gd name="connsiteY4" fmla="*/ 152400 h 238125"/>
                <a:gd name="connsiteX5" fmla="*/ 109080 w 1542020"/>
                <a:gd name="connsiteY5" fmla="*/ 66675 h 238125"/>
                <a:gd name="connsiteX6" fmla="*/ 337680 w 1542020"/>
                <a:gd name="connsiteY6" fmla="*/ 28575 h 238125"/>
                <a:gd name="connsiteX7" fmla="*/ 642480 w 1542020"/>
                <a:gd name="connsiteY7" fmla="*/ 0 h 238125"/>
                <a:gd name="connsiteX8" fmla="*/ 999667 w 1542020"/>
                <a:gd name="connsiteY8" fmla="*/ 9525 h 238125"/>
                <a:gd name="connsiteX9" fmla="*/ 1537830 w 1542020"/>
                <a:gd name="connsiteY9" fmla="*/ 38100 h 238125"/>
                <a:gd name="connsiteX10" fmla="*/ 1213980 w 1542020"/>
                <a:gd name="connsiteY10" fmla="*/ 238125 h 238125"/>
                <a:gd name="connsiteX0" fmla="*/ 1213980 w 1513976"/>
                <a:gd name="connsiteY0" fmla="*/ 238125 h 238125"/>
                <a:gd name="connsiteX1" fmla="*/ 632955 w 1513976"/>
                <a:gd name="connsiteY1" fmla="*/ 219075 h 238125"/>
                <a:gd name="connsiteX2" fmla="*/ 275767 w 1513976"/>
                <a:gd name="connsiteY2" fmla="*/ 209550 h 238125"/>
                <a:gd name="connsiteX3" fmla="*/ 4305 w 1513976"/>
                <a:gd name="connsiteY3" fmla="*/ 209550 h 238125"/>
                <a:gd name="connsiteX4" fmla="*/ 109080 w 1513976"/>
                <a:gd name="connsiteY4" fmla="*/ 152400 h 238125"/>
                <a:gd name="connsiteX5" fmla="*/ 109080 w 1513976"/>
                <a:gd name="connsiteY5" fmla="*/ 66675 h 238125"/>
                <a:gd name="connsiteX6" fmla="*/ 337680 w 1513976"/>
                <a:gd name="connsiteY6" fmla="*/ 28575 h 238125"/>
                <a:gd name="connsiteX7" fmla="*/ 642480 w 1513976"/>
                <a:gd name="connsiteY7" fmla="*/ 0 h 238125"/>
                <a:gd name="connsiteX8" fmla="*/ 999667 w 1513976"/>
                <a:gd name="connsiteY8" fmla="*/ 9525 h 238125"/>
                <a:gd name="connsiteX9" fmla="*/ 1509255 w 1513976"/>
                <a:gd name="connsiteY9" fmla="*/ 28575 h 238125"/>
                <a:gd name="connsiteX10" fmla="*/ 1213980 w 1513976"/>
                <a:gd name="connsiteY10" fmla="*/ 238125 h 238125"/>
                <a:gd name="connsiteX0" fmla="*/ 1213980 w 1509255"/>
                <a:gd name="connsiteY0" fmla="*/ 238125 h 238125"/>
                <a:gd name="connsiteX1" fmla="*/ 632955 w 1509255"/>
                <a:gd name="connsiteY1" fmla="*/ 219075 h 238125"/>
                <a:gd name="connsiteX2" fmla="*/ 275767 w 1509255"/>
                <a:gd name="connsiteY2" fmla="*/ 209550 h 238125"/>
                <a:gd name="connsiteX3" fmla="*/ 4305 w 1509255"/>
                <a:gd name="connsiteY3" fmla="*/ 209550 h 238125"/>
                <a:gd name="connsiteX4" fmla="*/ 109080 w 1509255"/>
                <a:gd name="connsiteY4" fmla="*/ 152400 h 238125"/>
                <a:gd name="connsiteX5" fmla="*/ 109080 w 1509255"/>
                <a:gd name="connsiteY5" fmla="*/ 66675 h 238125"/>
                <a:gd name="connsiteX6" fmla="*/ 337680 w 1509255"/>
                <a:gd name="connsiteY6" fmla="*/ 28575 h 238125"/>
                <a:gd name="connsiteX7" fmla="*/ 642480 w 1509255"/>
                <a:gd name="connsiteY7" fmla="*/ 0 h 238125"/>
                <a:gd name="connsiteX8" fmla="*/ 999667 w 1509255"/>
                <a:gd name="connsiteY8" fmla="*/ 9525 h 238125"/>
                <a:gd name="connsiteX9" fmla="*/ 1509255 w 1509255"/>
                <a:gd name="connsiteY9" fmla="*/ 28575 h 238125"/>
                <a:gd name="connsiteX10" fmla="*/ 1213980 w 15092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99667 w 1521955"/>
                <a:gd name="connsiteY8" fmla="*/ 9525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38125 h 238125"/>
                <a:gd name="connsiteX1" fmla="*/ 632955 w 1521955"/>
                <a:gd name="connsiteY1" fmla="*/ 219075 h 238125"/>
                <a:gd name="connsiteX2" fmla="*/ 275767 w 1521955"/>
                <a:gd name="connsiteY2" fmla="*/ 209550 h 238125"/>
                <a:gd name="connsiteX3" fmla="*/ 4305 w 1521955"/>
                <a:gd name="connsiteY3" fmla="*/ 209550 h 238125"/>
                <a:gd name="connsiteX4" fmla="*/ 109080 w 1521955"/>
                <a:gd name="connsiteY4" fmla="*/ 152400 h 238125"/>
                <a:gd name="connsiteX5" fmla="*/ 109080 w 1521955"/>
                <a:gd name="connsiteY5" fmla="*/ 66675 h 238125"/>
                <a:gd name="connsiteX6" fmla="*/ 337680 w 1521955"/>
                <a:gd name="connsiteY6" fmla="*/ 28575 h 238125"/>
                <a:gd name="connsiteX7" fmla="*/ 642480 w 1521955"/>
                <a:gd name="connsiteY7" fmla="*/ 0 h 238125"/>
                <a:gd name="connsiteX8" fmla="*/ 986967 w 1521955"/>
                <a:gd name="connsiteY8" fmla="*/ 0 h 238125"/>
                <a:gd name="connsiteX9" fmla="*/ 1521955 w 1521955"/>
                <a:gd name="connsiteY9" fmla="*/ 28575 h 238125"/>
                <a:gd name="connsiteX10" fmla="*/ 1213980 w 1521955"/>
                <a:gd name="connsiteY10" fmla="*/ 238125 h 238125"/>
                <a:gd name="connsiteX0" fmla="*/ 1213980 w 1521955"/>
                <a:gd name="connsiteY0" fmla="*/ 241300 h 241300"/>
                <a:gd name="connsiteX1" fmla="*/ 632955 w 1521955"/>
                <a:gd name="connsiteY1" fmla="*/ 222250 h 241300"/>
                <a:gd name="connsiteX2" fmla="*/ 275767 w 1521955"/>
                <a:gd name="connsiteY2" fmla="*/ 212725 h 241300"/>
                <a:gd name="connsiteX3" fmla="*/ 4305 w 1521955"/>
                <a:gd name="connsiteY3" fmla="*/ 212725 h 241300"/>
                <a:gd name="connsiteX4" fmla="*/ 109080 w 1521955"/>
                <a:gd name="connsiteY4" fmla="*/ 155575 h 241300"/>
                <a:gd name="connsiteX5" fmla="*/ 109080 w 1521955"/>
                <a:gd name="connsiteY5" fmla="*/ 69850 h 241300"/>
                <a:gd name="connsiteX6" fmla="*/ 337680 w 1521955"/>
                <a:gd name="connsiteY6" fmla="*/ 31750 h 241300"/>
                <a:gd name="connsiteX7" fmla="*/ 642480 w 1521955"/>
                <a:gd name="connsiteY7" fmla="*/ 0 h 241300"/>
                <a:gd name="connsiteX8" fmla="*/ 986967 w 1521955"/>
                <a:gd name="connsiteY8" fmla="*/ 3175 h 241300"/>
                <a:gd name="connsiteX9" fmla="*/ 1521955 w 1521955"/>
                <a:gd name="connsiteY9" fmla="*/ 31750 h 241300"/>
                <a:gd name="connsiteX10" fmla="*/ 1213980 w 1521955"/>
                <a:gd name="connsiteY10" fmla="*/ 241300 h 241300"/>
                <a:gd name="connsiteX0" fmla="*/ 1214079 w 1522054"/>
                <a:gd name="connsiteY0" fmla="*/ 241300 h 241300"/>
                <a:gd name="connsiteX1" fmla="*/ 633054 w 1522054"/>
                <a:gd name="connsiteY1" fmla="*/ 222250 h 241300"/>
                <a:gd name="connsiteX2" fmla="*/ 275866 w 1522054"/>
                <a:gd name="connsiteY2" fmla="*/ 212725 h 241300"/>
                <a:gd name="connsiteX3" fmla="*/ 4404 w 1522054"/>
                <a:gd name="connsiteY3" fmla="*/ 212725 h 241300"/>
                <a:gd name="connsiteX4" fmla="*/ 109179 w 1522054"/>
                <a:gd name="connsiteY4" fmla="*/ 155575 h 241300"/>
                <a:gd name="connsiteX5" fmla="*/ 128229 w 1522054"/>
                <a:gd name="connsiteY5" fmla="*/ 19050 h 241300"/>
                <a:gd name="connsiteX6" fmla="*/ 337779 w 1522054"/>
                <a:gd name="connsiteY6" fmla="*/ 31750 h 241300"/>
                <a:gd name="connsiteX7" fmla="*/ 642579 w 1522054"/>
                <a:gd name="connsiteY7" fmla="*/ 0 h 241300"/>
                <a:gd name="connsiteX8" fmla="*/ 987066 w 1522054"/>
                <a:gd name="connsiteY8" fmla="*/ 3175 h 241300"/>
                <a:gd name="connsiteX9" fmla="*/ 1522054 w 1522054"/>
                <a:gd name="connsiteY9" fmla="*/ 31750 h 241300"/>
                <a:gd name="connsiteX10" fmla="*/ 1214079 w 1522054"/>
                <a:gd name="connsiteY10" fmla="*/ 241300 h 241300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4079 w 1522054"/>
                <a:gd name="connsiteY0" fmla="*/ 242216 h 242216"/>
                <a:gd name="connsiteX1" fmla="*/ 633054 w 1522054"/>
                <a:gd name="connsiteY1" fmla="*/ 223166 h 242216"/>
                <a:gd name="connsiteX2" fmla="*/ 275866 w 1522054"/>
                <a:gd name="connsiteY2" fmla="*/ 213641 h 242216"/>
                <a:gd name="connsiteX3" fmla="*/ 4404 w 1522054"/>
                <a:gd name="connsiteY3" fmla="*/ 213641 h 242216"/>
                <a:gd name="connsiteX4" fmla="*/ 109179 w 1522054"/>
                <a:gd name="connsiteY4" fmla="*/ 156491 h 242216"/>
                <a:gd name="connsiteX5" fmla="*/ 128229 w 1522054"/>
                <a:gd name="connsiteY5" fmla="*/ 19966 h 242216"/>
                <a:gd name="connsiteX6" fmla="*/ 337779 w 1522054"/>
                <a:gd name="connsiteY6" fmla="*/ 916 h 242216"/>
                <a:gd name="connsiteX7" fmla="*/ 642579 w 1522054"/>
                <a:gd name="connsiteY7" fmla="*/ 916 h 242216"/>
                <a:gd name="connsiteX8" fmla="*/ 987066 w 1522054"/>
                <a:gd name="connsiteY8" fmla="*/ 4091 h 242216"/>
                <a:gd name="connsiteX9" fmla="*/ 1522054 w 1522054"/>
                <a:gd name="connsiteY9" fmla="*/ 32666 h 242216"/>
                <a:gd name="connsiteX10" fmla="*/ 1214079 w 1522054"/>
                <a:gd name="connsiteY10" fmla="*/ 242216 h 242216"/>
                <a:gd name="connsiteX0" fmla="*/ 1213399 w 1521374"/>
                <a:gd name="connsiteY0" fmla="*/ 242216 h 242216"/>
                <a:gd name="connsiteX1" fmla="*/ 632374 w 1521374"/>
                <a:gd name="connsiteY1" fmla="*/ 223166 h 242216"/>
                <a:gd name="connsiteX2" fmla="*/ 275186 w 1521374"/>
                <a:gd name="connsiteY2" fmla="*/ 213641 h 242216"/>
                <a:gd name="connsiteX3" fmla="*/ 3724 w 1521374"/>
                <a:gd name="connsiteY3" fmla="*/ 213641 h 242216"/>
                <a:gd name="connsiteX4" fmla="*/ 118024 w 1521374"/>
                <a:gd name="connsiteY4" fmla="*/ 143791 h 242216"/>
                <a:gd name="connsiteX5" fmla="*/ 127549 w 1521374"/>
                <a:gd name="connsiteY5" fmla="*/ 19966 h 242216"/>
                <a:gd name="connsiteX6" fmla="*/ 337099 w 1521374"/>
                <a:gd name="connsiteY6" fmla="*/ 916 h 242216"/>
                <a:gd name="connsiteX7" fmla="*/ 641899 w 1521374"/>
                <a:gd name="connsiteY7" fmla="*/ 916 h 242216"/>
                <a:gd name="connsiteX8" fmla="*/ 986386 w 1521374"/>
                <a:gd name="connsiteY8" fmla="*/ 4091 h 242216"/>
                <a:gd name="connsiteX9" fmla="*/ 1521374 w 1521374"/>
                <a:gd name="connsiteY9" fmla="*/ 32666 h 242216"/>
                <a:gd name="connsiteX10" fmla="*/ 1213399 w 1521374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09675 w 1517650"/>
                <a:gd name="connsiteY0" fmla="*/ 242216 h 242216"/>
                <a:gd name="connsiteX1" fmla="*/ 628650 w 1517650"/>
                <a:gd name="connsiteY1" fmla="*/ 223166 h 242216"/>
                <a:gd name="connsiteX2" fmla="*/ 271462 w 1517650"/>
                <a:gd name="connsiteY2" fmla="*/ 213641 h 242216"/>
                <a:gd name="connsiteX3" fmla="*/ 0 w 1517650"/>
                <a:gd name="connsiteY3" fmla="*/ 213641 h 242216"/>
                <a:gd name="connsiteX4" fmla="*/ 114300 w 1517650"/>
                <a:gd name="connsiteY4" fmla="*/ 143791 h 242216"/>
                <a:gd name="connsiteX5" fmla="*/ 123825 w 1517650"/>
                <a:gd name="connsiteY5" fmla="*/ 19966 h 242216"/>
                <a:gd name="connsiteX6" fmla="*/ 333375 w 1517650"/>
                <a:gd name="connsiteY6" fmla="*/ 916 h 242216"/>
                <a:gd name="connsiteX7" fmla="*/ 638175 w 1517650"/>
                <a:gd name="connsiteY7" fmla="*/ 916 h 242216"/>
                <a:gd name="connsiteX8" fmla="*/ 982662 w 1517650"/>
                <a:gd name="connsiteY8" fmla="*/ 4091 h 242216"/>
                <a:gd name="connsiteX9" fmla="*/ 1517650 w 1517650"/>
                <a:gd name="connsiteY9" fmla="*/ 32666 h 242216"/>
                <a:gd name="connsiteX10" fmla="*/ 1209675 w 1517650"/>
                <a:gd name="connsiteY10" fmla="*/ 242216 h 242216"/>
                <a:gd name="connsiteX0" fmla="*/ 1219200 w 1527175"/>
                <a:gd name="connsiteY0" fmla="*/ 242216 h 242216"/>
                <a:gd name="connsiteX1" fmla="*/ 63817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216 h 242216"/>
                <a:gd name="connsiteX1" fmla="*/ 758825 w 1527175"/>
                <a:gd name="connsiteY1" fmla="*/ 223166 h 242216"/>
                <a:gd name="connsiteX2" fmla="*/ 280987 w 1527175"/>
                <a:gd name="connsiteY2" fmla="*/ 213641 h 242216"/>
                <a:gd name="connsiteX3" fmla="*/ 0 w 1527175"/>
                <a:gd name="connsiteY3" fmla="*/ 207291 h 242216"/>
                <a:gd name="connsiteX4" fmla="*/ 123825 w 1527175"/>
                <a:gd name="connsiteY4" fmla="*/ 143791 h 242216"/>
                <a:gd name="connsiteX5" fmla="*/ 133350 w 1527175"/>
                <a:gd name="connsiteY5" fmla="*/ 19966 h 242216"/>
                <a:gd name="connsiteX6" fmla="*/ 342900 w 1527175"/>
                <a:gd name="connsiteY6" fmla="*/ 916 h 242216"/>
                <a:gd name="connsiteX7" fmla="*/ 647700 w 1527175"/>
                <a:gd name="connsiteY7" fmla="*/ 916 h 242216"/>
                <a:gd name="connsiteX8" fmla="*/ 992187 w 1527175"/>
                <a:gd name="connsiteY8" fmla="*/ 4091 h 242216"/>
                <a:gd name="connsiteX9" fmla="*/ 1527175 w 1527175"/>
                <a:gd name="connsiteY9" fmla="*/ 32666 h 242216"/>
                <a:gd name="connsiteX10" fmla="*/ 1219200 w 1527175"/>
                <a:gd name="connsiteY10" fmla="*/ 242216 h 242216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427 h 242427"/>
                <a:gd name="connsiteX1" fmla="*/ 758825 w 1527175"/>
                <a:gd name="connsiteY1" fmla="*/ 223377 h 242427"/>
                <a:gd name="connsiteX2" fmla="*/ 280987 w 1527175"/>
                <a:gd name="connsiteY2" fmla="*/ 213852 h 242427"/>
                <a:gd name="connsiteX3" fmla="*/ 0 w 1527175"/>
                <a:gd name="connsiteY3" fmla="*/ 207502 h 242427"/>
                <a:gd name="connsiteX4" fmla="*/ 123825 w 1527175"/>
                <a:gd name="connsiteY4" fmla="*/ 144002 h 242427"/>
                <a:gd name="connsiteX5" fmla="*/ 79375 w 1527175"/>
                <a:gd name="connsiteY5" fmla="*/ 23352 h 242427"/>
                <a:gd name="connsiteX6" fmla="*/ 342900 w 1527175"/>
                <a:gd name="connsiteY6" fmla="*/ 1127 h 242427"/>
                <a:gd name="connsiteX7" fmla="*/ 647700 w 1527175"/>
                <a:gd name="connsiteY7" fmla="*/ 1127 h 242427"/>
                <a:gd name="connsiteX8" fmla="*/ 992187 w 1527175"/>
                <a:gd name="connsiteY8" fmla="*/ 4302 h 242427"/>
                <a:gd name="connsiteX9" fmla="*/ 1527175 w 1527175"/>
                <a:gd name="connsiteY9" fmla="*/ 32877 h 242427"/>
                <a:gd name="connsiteX10" fmla="*/ 1219200 w 1527175"/>
                <a:gd name="connsiteY10" fmla="*/ 242427 h 242427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5725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  <a:gd name="connsiteX0" fmla="*/ 1219200 w 1527175"/>
                <a:gd name="connsiteY0" fmla="*/ 242644 h 242644"/>
                <a:gd name="connsiteX1" fmla="*/ 758825 w 1527175"/>
                <a:gd name="connsiteY1" fmla="*/ 223594 h 242644"/>
                <a:gd name="connsiteX2" fmla="*/ 280987 w 1527175"/>
                <a:gd name="connsiteY2" fmla="*/ 214069 h 242644"/>
                <a:gd name="connsiteX3" fmla="*/ 0 w 1527175"/>
                <a:gd name="connsiteY3" fmla="*/ 207719 h 242644"/>
                <a:gd name="connsiteX4" fmla="*/ 123825 w 1527175"/>
                <a:gd name="connsiteY4" fmla="*/ 144219 h 242644"/>
                <a:gd name="connsiteX5" fmla="*/ 82550 w 1527175"/>
                <a:gd name="connsiteY5" fmla="*/ 26744 h 242644"/>
                <a:gd name="connsiteX6" fmla="*/ 342900 w 1527175"/>
                <a:gd name="connsiteY6" fmla="*/ 1344 h 242644"/>
                <a:gd name="connsiteX7" fmla="*/ 647700 w 1527175"/>
                <a:gd name="connsiteY7" fmla="*/ 1344 h 242644"/>
                <a:gd name="connsiteX8" fmla="*/ 992187 w 1527175"/>
                <a:gd name="connsiteY8" fmla="*/ 4519 h 242644"/>
                <a:gd name="connsiteX9" fmla="*/ 1527175 w 1527175"/>
                <a:gd name="connsiteY9" fmla="*/ 33094 h 242644"/>
                <a:gd name="connsiteX10" fmla="*/ 1219200 w 1527175"/>
                <a:gd name="connsiteY10" fmla="*/ 242644 h 24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175" h="242644">
                  <a:moveTo>
                    <a:pt x="1219200" y="242644"/>
                  </a:moveTo>
                  <a:lnTo>
                    <a:pt x="758825" y="223594"/>
                  </a:lnTo>
                  <a:lnTo>
                    <a:pt x="280987" y="214069"/>
                  </a:lnTo>
                  <a:lnTo>
                    <a:pt x="0" y="207719"/>
                  </a:lnTo>
                  <a:cubicBezTo>
                    <a:pt x="65881" y="183377"/>
                    <a:pt x="106363" y="174381"/>
                    <a:pt x="123825" y="144219"/>
                  </a:cubicBezTo>
                  <a:cubicBezTo>
                    <a:pt x="138112" y="114057"/>
                    <a:pt x="139700" y="81248"/>
                    <a:pt x="82550" y="26744"/>
                  </a:cubicBezTo>
                  <a:cubicBezTo>
                    <a:pt x="180975" y="16690"/>
                    <a:pt x="248708" y="5577"/>
                    <a:pt x="342900" y="1344"/>
                  </a:cubicBezTo>
                  <a:cubicBezTo>
                    <a:pt x="437092" y="-2889"/>
                    <a:pt x="537369" y="4519"/>
                    <a:pt x="647700" y="1344"/>
                  </a:cubicBezTo>
                  <a:lnTo>
                    <a:pt x="992187" y="4519"/>
                  </a:lnTo>
                  <a:lnTo>
                    <a:pt x="1527175" y="33094"/>
                  </a:lnTo>
                  <a:cubicBezTo>
                    <a:pt x="1431131" y="109294"/>
                    <a:pt x="1360090" y="145806"/>
                    <a:pt x="1219200" y="24264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7F84D3-0BA5-0EDF-DF15-723968A77001}"/>
              </a:ext>
            </a:extLst>
          </p:cNvPr>
          <p:cNvGrpSpPr/>
          <p:nvPr/>
        </p:nvGrpSpPr>
        <p:grpSpPr>
          <a:xfrm>
            <a:off x="2749070" y="2739078"/>
            <a:ext cx="4724374" cy="937013"/>
            <a:chOff x="2749070" y="2739078"/>
            <a:chExt cx="4724374" cy="93701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103850-A3EB-2432-4C21-80137328DA6E}"/>
                </a:ext>
              </a:extLst>
            </p:cNvPr>
            <p:cNvSpPr/>
            <p:nvPr/>
          </p:nvSpPr>
          <p:spPr>
            <a:xfrm>
              <a:off x="2749070" y="2927057"/>
              <a:ext cx="1065636" cy="431336"/>
            </a:xfrm>
            <a:custGeom>
              <a:avLst/>
              <a:gdLst>
                <a:gd name="connsiteX0" fmla="*/ 1058439 w 1090336"/>
                <a:gd name="connsiteY0" fmla="*/ 140649 h 445054"/>
                <a:gd name="connsiteX1" fmla="*/ 750095 w 1090336"/>
                <a:gd name="connsiteY1" fmla="*/ 183179 h 445054"/>
                <a:gd name="connsiteX2" fmla="*/ 409853 w 1090336"/>
                <a:gd name="connsiteY2" fmla="*/ 161914 h 445054"/>
                <a:gd name="connsiteX3" fmla="*/ 159988 w 1090336"/>
                <a:gd name="connsiteY3" fmla="*/ 114067 h 445054"/>
                <a:gd name="connsiteX4" fmla="*/ 27081 w 1090336"/>
                <a:gd name="connsiteY4" fmla="*/ 7742 h 445054"/>
                <a:gd name="connsiteX5" fmla="*/ 27081 w 1090336"/>
                <a:gd name="connsiteY5" fmla="*/ 347984 h 445054"/>
                <a:gd name="connsiteX6" fmla="*/ 314160 w 1090336"/>
                <a:gd name="connsiteY6" fmla="*/ 438360 h 445054"/>
                <a:gd name="connsiteX7" fmla="*/ 643769 w 1090336"/>
                <a:gd name="connsiteY7" fmla="*/ 438360 h 445054"/>
                <a:gd name="connsiteX8" fmla="*/ 941481 w 1090336"/>
                <a:gd name="connsiteY8" fmla="*/ 427728 h 445054"/>
                <a:gd name="connsiteX9" fmla="*/ 1090336 w 1090336"/>
                <a:gd name="connsiteY9" fmla="*/ 433044 h 445054"/>
                <a:gd name="connsiteX0" fmla="*/ 1069902 w 1101799"/>
                <a:gd name="connsiteY0" fmla="*/ 147493 h 451898"/>
                <a:gd name="connsiteX1" fmla="*/ 761558 w 1101799"/>
                <a:gd name="connsiteY1" fmla="*/ 190023 h 451898"/>
                <a:gd name="connsiteX2" fmla="*/ 421316 w 1101799"/>
                <a:gd name="connsiteY2" fmla="*/ 168758 h 451898"/>
                <a:gd name="connsiteX3" fmla="*/ 171451 w 1101799"/>
                <a:gd name="connsiteY3" fmla="*/ 120911 h 451898"/>
                <a:gd name="connsiteX4" fmla="*/ 17113 w 1101799"/>
                <a:gd name="connsiteY4" fmla="*/ 7442 h 451898"/>
                <a:gd name="connsiteX5" fmla="*/ 38544 w 1101799"/>
                <a:gd name="connsiteY5" fmla="*/ 354828 h 451898"/>
                <a:gd name="connsiteX6" fmla="*/ 325623 w 1101799"/>
                <a:gd name="connsiteY6" fmla="*/ 445204 h 451898"/>
                <a:gd name="connsiteX7" fmla="*/ 655232 w 1101799"/>
                <a:gd name="connsiteY7" fmla="*/ 445204 h 451898"/>
                <a:gd name="connsiteX8" fmla="*/ 952944 w 1101799"/>
                <a:gd name="connsiteY8" fmla="*/ 434572 h 451898"/>
                <a:gd name="connsiteX9" fmla="*/ 1101799 w 1101799"/>
                <a:gd name="connsiteY9" fmla="*/ 439888 h 451898"/>
                <a:gd name="connsiteX0" fmla="*/ 1081967 w 1113864"/>
                <a:gd name="connsiteY0" fmla="*/ 145102 h 449507"/>
                <a:gd name="connsiteX1" fmla="*/ 773623 w 1113864"/>
                <a:gd name="connsiteY1" fmla="*/ 187632 h 449507"/>
                <a:gd name="connsiteX2" fmla="*/ 433381 w 1113864"/>
                <a:gd name="connsiteY2" fmla="*/ 166367 h 449507"/>
                <a:gd name="connsiteX3" fmla="*/ 183516 w 1113864"/>
                <a:gd name="connsiteY3" fmla="*/ 118520 h 449507"/>
                <a:gd name="connsiteX4" fmla="*/ 29178 w 1113864"/>
                <a:gd name="connsiteY4" fmla="*/ 5051 h 449507"/>
                <a:gd name="connsiteX5" fmla="*/ 50609 w 1113864"/>
                <a:gd name="connsiteY5" fmla="*/ 352437 h 449507"/>
                <a:gd name="connsiteX6" fmla="*/ 337688 w 1113864"/>
                <a:gd name="connsiteY6" fmla="*/ 442813 h 449507"/>
                <a:gd name="connsiteX7" fmla="*/ 667297 w 1113864"/>
                <a:gd name="connsiteY7" fmla="*/ 442813 h 449507"/>
                <a:gd name="connsiteX8" fmla="*/ 965009 w 1113864"/>
                <a:gd name="connsiteY8" fmla="*/ 432181 h 449507"/>
                <a:gd name="connsiteX9" fmla="*/ 1113864 w 1113864"/>
                <a:gd name="connsiteY9" fmla="*/ 437497 h 449507"/>
                <a:gd name="connsiteX0" fmla="*/ 1060125 w 1092022"/>
                <a:gd name="connsiteY0" fmla="*/ 140051 h 444456"/>
                <a:gd name="connsiteX1" fmla="*/ 751781 w 1092022"/>
                <a:gd name="connsiteY1" fmla="*/ 182581 h 444456"/>
                <a:gd name="connsiteX2" fmla="*/ 411539 w 1092022"/>
                <a:gd name="connsiteY2" fmla="*/ 161316 h 444456"/>
                <a:gd name="connsiteX3" fmla="*/ 161674 w 1092022"/>
                <a:gd name="connsiteY3" fmla="*/ 113469 h 444456"/>
                <a:gd name="connsiteX4" fmla="*/ 7336 w 1092022"/>
                <a:gd name="connsiteY4" fmla="*/ 0 h 444456"/>
                <a:gd name="connsiteX5" fmla="*/ 28767 w 1092022"/>
                <a:gd name="connsiteY5" fmla="*/ 347386 h 444456"/>
                <a:gd name="connsiteX6" fmla="*/ 315846 w 1092022"/>
                <a:gd name="connsiteY6" fmla="*/ 437762 h 444456"/>
                <a:gd name="connsiteX7" fmla="*/ 645455 w 1092022"/>
                <a:gd name="connsiteY7" fmla="*/ 437762 h 444456"/>
                <a:gd name="connsiteX8" fmla="*/ 943167 w 1092022"/>
                <a:gd name="connsiteY8" fmla="*/ 427130 h 444456"/>
                <a:gd name="connsiteX9" fmla="*/ 1092022 w 1092022"/>
                <a:gd name="connsiteY9" fmla="*/ 432446 h 444456"/>
                <a:gd name="connsiteX0" fmla="*/ 1067821 w 1099718"/>
                <a:gd name="connsiteY0" fmla="*/ 140051 h 444632"/>
                <a:gd name="connsiteX1" fmla="*/ 759477 w 1099718"/>
                <a:gd name="connsiteY1" fmla="*/ 182581 h 444632"/>
                <a:gd name="connsiteX2" fmla="*/ 419235 w 1099718"/>
                <a:gd name="connsiteY2" fmla="*/ 161316 h 444632"/>
                <a:gd name="connsiteX3" fmla="*/ 169370 w 1099718"/>
                <a:gd name="connsiteY3" fmla="*/ 113469 h 444632"/>
                <a:gd name="connsiteX4" fmla="*/ 15032 w 1099718"/>
                <a:gd name="connsiteY4" fmla="*/ 0 h 444632"/>
                <a:gd name="connsiteX5" fmla="*/ 24557 w 1099718"/>
                <a:gd name="connsiteY5" fmla="*/ 345005 h 444632"/>
                <a:gd name="connsiteX6" fmla="*/ 323542 w 1099718"/>
                <a:gd name="connsiteY6" fmla="*/ 437762 h 444632"/>
                <a:gd name="connsiteX7" fmla="*/ 653151 w 1099718"/>
                <a:gd name="connsiteY7" fmla="*/ 437762 h 444632"/>
                <a:gd name="connsiteX8" fmla="*/ 950863 w 1099718"/>
                <a:gd name="connsiteY8" fmla="*/ 427130 h 444632"/>
                <a:gd name="connsiteX9" fmla="*/ 1099718 w 1099718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44632"/>
                <a:gd name="connsiteX1" fmla="*/ 744445 w 1084686"/>
                <a:gd name="connsiteY1" fmla="*/ 182581 h 444632"/>
                <a:gd name="connsiteX2" fmla="*/ 404203 w 1084686"/>
                <a:gd name="connsiteY2" fmla="*/ 161316 h 444632"/>
                <a:gd name="connsiteX3" fmla="*/ 154338 w 1084686"/>
                <a:gd name="connsiteY3" fmla="*/ 113469 h 444632"/>
                <a:gd name="connsiteX4" fmla="*/ 0 w 1084686"/>
                <a:gd name="connsiteY4" fmla="*/ 0 h 444632"/>
                <a:gd name="connsiteX5" fmla="*/ 9525 w 1084686"/>
                <a:gd name="connsiteY5" fmla="*/ 345005 h 444632"/>
                <a:gd name="connsiteX6" fmla="*/ 308510 w 1084686"/>
                <a:gd name="connsiteY6" fmla="*/ 437762 h 444632"/>
                <a:gd name="connsiteX7" fmla="*/ 638119 w 1084686"/>
                <a:gd name="connsiteY7" fmla="*/ 437762 h 444632"/>
                <a:gd name="connsiteX8" fmla="*/ 935831 w 1084686"/>
                <a:gd name="connsiteY8" fmla="*/ 427130 h 444632"/>
                <a:gd name="connsiteX9" fmla="*/ 1084686 w 1084686"/>
                <a:gd name="connsiteY9" fmla="*/ 432446 h 444632"/>
                <a:gd name="connsiteX0" fmla="*/ 1052789 w 1084686"/>
                <a:gd name="connsiteY0" fmla="*/ 140051 h 456812"/>
                <a:gd name="connsiteX1" fmla="*/ 744445 w 1084686"/>
                <a:gd name="connsiteY1" fmla="*/ 182581 h 456812"/>
                <a:gd name="connsiteX2" fmla="*/ 404203 w 1084686"/>
                <a:gd name="connsiteY2" fmla="*/ 161316 h 456812"/>
                <a:gd name="connsiteX3" fmla="*/ 154338 w 1084686"/>
                <a:gd name="connsiteY3" fmla="*/ 113469 h 456812"/>
                <a:gd name="connsiteX4" fmla="*/ 0 w 1084686"/>
                <a:gd name="connsiteY4" fmla="*/ 0 h 456812"/>
                <a:gd name="connsiteX5" fmla="*/ 9525 w 1084686"/>
                <a:gd name="connsiteY5" fmla="*/ 345005 h 456812"/>
                <a:gd name="connsiteX6" fmla="*/ 308510 w 1084686"/>
                <a:gd name="connsiteY6" fmla="*/ 437762 h 456812"/>
                <a:gd name="connsiteX7" fmla="*/ 638119 w 1084686"/>
                <a:gd name="connsiteY7" fmla="*/ 456812 h 456812"/>
                <a:gd name="connsiteX8" fmla="*/ 935831 w 1084686"/>
                <a:gd name="connsiteY8" fmla="*/ 427130 h 456812"/>
                <a:gd name="connsiteX9" fmla="*/ 1084686 w 1084686"/>
                <a:gd name="connsiteY9" fmla="*/ 432446 h 456812"/>
                <a:gd name="connsiteX0" fmla="*/ 1052789 w 1084686"/>
                <a:gd name="connsiteY0" fmla="*/ 140051 h 472425"/>
                <a:gd name="connsiteX1" fmla="*/ 744445 w 1084686"/>
                <a:gd name="connsiteY1" fmla="*/ 182581 h 472425"/>
                <a:gd name="connsiteX2" fmla="*/ 404203 w 1084686"/>
                <a:gd name="connsiteY2" fmla="*/ 161316 h 472425"/>
                <a:gd name="connsiteX3" fmla="*/ 154338 w 1084686"/>
                <a:gd name="connsiteY3" fmla="*/ 113469 h 472425"/>
                <a:gd name="connsiteX4" fmla="*/ 0 w 1084686"/>
                <a:gd name="connsiteY4" fmla="*/ 0 h 472425"/>
                <a:gd name="connsiteX5" fmla="*/ 9525 w 1084686"/>
                <a:gd name="connsiteY5" fmla="*/ 345005 h 472425"/>
                <a:gd name="connsiteX6" fmla="*/ 308510 w 1084686"/>
                <a:gd name="connsiteY6" fmla="*/ 437762 h 472425"/>
                <a:gd name="connsiteX7" fmla="*/ 638119 w 1084686"/>
                <a:gd name="connsiteY7" fmla="*/ 456812 h 472425"/>
                <a:gd name="connsiteX8" fmla="*/ 938212 w 1084686"/>
                <a:gd name="connsiteY8" fmla="*/ 472374 h 472425"/>
                <a:gd name="connsiteX9" fmla="*/ 1084686 w 1084686"/>
                <a:gd name="connsiteY9" fmla="*/ 432446 h 472425"/>
                <a:gd name="connsiteX0" fmla="*/ 1052789 w 1084686"/>
                <a:gd name="connsiteY0" fmla="*/ 1400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31358 w 1084686"/>
                <a:gd name="connsiteY0" fmla="*/ 17815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8983 w 1084686"/>
                <a:gd name="connsiteY0" fmla="*/ 159101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44445 w 1084686"/>
                <a:gd name="connsiteY1" fmla="*/ 182581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84686"/>
                <a:gd name="connsiteY0" fmla="*/ 135288 h 480071"/>
                <a:gd name="connsiteX1" fmla="*/ 725395 w 1084686"/>
                <a:gd name="connsiteY1" fmla="*/ 177818 h 480071"/>
                <a:gd name="connsiteX2" fmla="*/ 404203 w 1084686"/>
                <a:gd name="connsiteY2" fmla="*/ 161316 h 480071"/>
                <a:gd name="connsiteX3" fmla="*/ 154338 w 1084686"/>
                <a:gd name="connsiteY3" fmla="*/ 113469 h 480071"/>
                <a:gd name="connsiteX4" fmla="*/ 0 w 1084686"/>
                <a:gd name="connsiteY4" fmla="*/ 0 h 480071"/>
                <a:gd name="connsiteX5" fmla="*/ 9525 w 1084686"/>
                <a:gd name="connsiteY5" fmla="*/ 345005 h 480071"/>
                <a:gd name="connsiteX6" fmla="*/ 308510 w 1084686"/>
                <a:gd name="connsiteY6" fmla="*/ 437762 h 480071"/>
                <a:gd name="connsiteX7" fmla="*/ 638119 w 1084686"/>
                <a:gd name="connsiteY7" fmla="*/ 456812 h 480071"/>
                <a:gd name="connsiteX8" fmla="*/ 938212 w 1084686"/>
                <a:gd name="connsiteY8" fmla="*/ 472374 h 480071"/>
                <a:gd name="connsiteX9" fmla="*/ 1084686 w 1084686"/>
                <a:gd name="connsiteY9" fmla="*/ 480071 h 480071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72425"/>
                <a:gd name="connsiteX1" fmla="*/ 725395 w 1091830"/>
                <a:gd name="connsiteY1" fmla="*/ 177818 h 472425"/>
                <a:gd name="connsiteX2" fmla="*/ 404203 w 1091830"/>
                <a:gd name="connsiteY2" fmla="*/ 161316 h 472425"/>
                <a:gd name="connsiteX3" fmla="*/ 154338 w 1091830"/>
                <a:gd name="connsiteY3" fmla="*/ 113469 h 472425"/>
                <a:gd name="connsiteX4" fmla="*/ 0 w 1091830"/>
                <a:gd name="connsiteY4" fmla="*/ 0 h 472425"/>
                <a:gd name="connsiteX5" fmla="*/ 9525 w 1091830"/>
                <a:gd name="connsiteY5" fmla="*/ 345005 h 472425"/>
                <a:gd name="connsiteX6" fmla="*/ 308510 w 1091830"/>
                <a:gd name="connsiteY6" fmla="*/ 437762 h 472425"/>
                <a:gd name="connsiteX7" fmla="*/ 638119 w 1091830"/>
                <a:gd name="connsiteY7" fmla="*/ 456812 h 472425"/>
                <a:gd name="connsiteX8" fmla="*/ 938212 w 1091830"/>
                <a:gd name="connsiteY8" fmla="*/ 472374 h 472425"/>
                <a:gd name="connsiteX9" fmla="*/ 1091830 w 1091830"/>
                <a:gd name="connsiteY9" fmla="*/ 418159 h 472425"/>
                <a:gd name="connsiteX0" fmla="*/ 1076601 w 1091830"/>
                <a:gd name="connsiteY0" fmla="*/ 135288 h 457530"/>
                <a:gd name="connsiteX1" fmla="*/ 725395 w 1091830"/>
                <a:gd name="connsiteY1" fmla="*/ 177818 h 457530"/>
                <a:gd name="connsiteX2" fmla="*/ 404203 w 1091830"/>
                <a:gd name="connsiteY2" fmla="*/ 161316 h 457530"/>
                <a:gd name="connsiteX3" fmla="*/ 154338 w 1091830"/>
                <a:gd name="connsiteY3" fmla="*/ 113469 h 457530"/>
                <a:gd name="connsiteX4" fmla="*/ 0 w 1091830"/>
                <a:gd name="connsiteY4" fmla="*/ 0 h 457530"/>
                <a:gd name="connsiteX5" fmla="*/ 9525 w 1091830"/>
                <a:gd name="connsiteY5" fmla="*/ 345005 h 457530"/>
                <a:gd name="connsiteX6" fmla="*/ 308510 w 1091830"/>
                <a:gd name="connsiteY6" fmla="*/ 437762 h 457530"/>
                <a:gd name="connsiteX7" fmla="*/ 638119 w 1091830"/>
                <a:gd name="connsiteY7" fmla="*/ 456812 h 457530"/>
                <a:gd name="connsiteX8" fmla="*/ 902493 w 1091830"/>
                <a:gd name="connsiteY8" fmla="*/ 453324 h 457530"/>
                <a:gd name="connsiteX9" fmla="*/ 1091830 w 1091830"/>
                <a:gd name="connsiteY9" fmla="*/ 418159 h 457530"/>
                <a:gd name="connsiteX0" fmla="*/ 1067937 w 1083166"/>
                <a:gd name="connsiteY0" fmla="*/ 125763 h 448005"/>
                <a:gd name="connsiteX1" fmla="*/ 716731 w 1083166"/>
                <a:gd name="connsiteY1" fmla="*/ 168293 h 448005"/>
                <a:gd name="connsiteX2" fmla="*/ 395539 w 1083166"/>
                <a:gd name="connsiteY2" fmla="*/ 151791 h 448005"/>
                <a:gd name="connsiteX3" fmla="*/ 145674 w 1083166"/>
                <a:gd name="connsiteY3" fmla="*/ 103944 h 448005"/>
                <a:gd name="connsiteX4" fmla="*/ 3242 w 1083166"/>
                <a:gd name="connsiteY4" fmla="*/ 0 h 448005"/>
                <a:gd name="connsiteX5" fmla="*/ 861 w 1083166"/>
                <a:gd name="connsiteY5" fmla="*/ 335480 h 448005"/>
                <a:gd name="connsiteX6" fmla="*/ 299846 w 1083166"/>
                <a:gd name="connsiteY6" fmla="*/ 428237 h 448005"/>
                <a:gd name="connsiteX7" fmla="*/ 629455 w 1083166"/>
                <a:gd name="connsiteY7" fmla="*/ 447287 h 448005"/>
                <a:gd name="connsiteX8" fmla="*/ 893829 w 1083166"/>
                <a:gd name="connsiteY8" fmla="*/ 443799 h 448005"/>
                <a:gd name="connsiteX9" fmla="*/ 1083166 w 1083166"/>
                <a:gd name="connsiteY9" fmla="*/ 408634 h 448005"/>
                <a:gd name="connsiteX0" fmla="*/ 1064695 w 1079924"/>
                <a:gd name="connsiteY0" fmla="*/ 125763 h 448005"/>
                <a:gd name="connsiteX1" fmla="*/ 713489 w 1079924"/>
                <a:gd name="connsiteY1" fmla="*/ 168293 h 448005"/>
                <a:gd name="connsiteX2" fmla="*/ 392297 w 1079924"/>
                <a:gd name="connsiteY2" fmla="*/ 151791 h 448005"/>
                <a:gd name="connsiteX3" fmla="*/ 142432 w 1079924"/>
                <a:gd name="connsiteY3" fmla="*/ 103944 h 448005"/>
                <a:gd name="connsiteX4" fmla="*/ 0 w 1079924"/>
                <a:gd name="connsiteY4" fmla="*/ 0 h 448005"/>
                <a:gd name="connsiteX5" fmla="*/ 11906 w 1079924"/>
                <a:gd name="connsiteY5" fmla="*/ 340243 h 448005"/>
                <a:gd name="connsiteX6" fmla="*/ 296604 w 1079924"/>
                <a:gd name="connsiteY6" fmla="*/ 428237 h 448005"/>
                <a:gd name="connsiteX7" fmla="*/ 626213 w 1079924"/>
                <a:gd name="connsiteY7" fmla="*/ 447287 h 448005"/>
                <a:gd name="connsiteX8" fmla="*/ 890587 w 1079924"/>
                <a:gd name="connsiteY8" fmla="*/ 443799 h 448005"/>
                <a:gd name="connsiteX9" fmla="*/ 1079924 w 1079924"/>
                <a:gd name="connsiteY9" fmla="*/ 408634 h 448005"/>
                <a:gd name="connsiteX0" fmla="*/ 1059932 w 1075161"/>
                <a:gd name="connsiteY0" fmla="*/ 109094 h 431336"/>
                <a:gd name="connsiteX1" fmla="*/ 708726 w 1075161"/>
                <a:gd name="connsiteY1" fmla="*/ 151624 h 431336"/>
                <a:gd name="connsiteX2" fmla="*/ 387534 w 1075161"/>
                <a:gd name="connsiteY2" fmla="*/ 135122 h 431336"/>
                <a:gd name="connsiteX3" fmla="*/ 137669 w 1075161"/>
                <a:gd name="connsiteY3" fmla="*/ 87275 h 431336"/>
                <a:gd name="connsiteX4" fmla="*/ 0 w 1075161"/>
                <a:gd name="connsiteY4" fmla="*/ 0 h 431336"/>
                <a:gd name="connsiteX5" fmla="*/ 7143 w 1075161"/>
                <a:gd name="connsiteY5" fmla="*/ 323574 h 431336"/>
                <a:gd name="connsiteX6" fmla="*/ 291841 w 1075161"/>
                <a:gd name="connsiteY6" fmla="*/ 411568 h 431336"/>
                <a:gd name="connsiteX7" fmla="*/ 621450 w 1075161"/>
                <a:gd name="connsiteY7" fmla="*/ 430618 h 431336"/>
                <a:gd name="connsiteX8" fmla="*/ 885824 w 1075161"/>
                <a:gd name="connsiteY8" fmla="*/ 427130 h 431336"/>
                <a:gd name="connsiteX9" fmla="*/ 1075161 w 1075161"/>
                <a:gd name="connsiteY9" fmla="*/ 391965 h 431336"/>
                <a:gd name="connsiteX0" fmla="*/ 1059932 w 1065636"/>
                <a:gd name="connsiteY0" fmla="*/ 109094 h 431336"/>
                <a:gd name="connsiteX1" fmla="*/ 708726 w 1065636"/>
                <a:gd name="connsiteY1" fmla="*/ 151624 h 431336"/>
                <a:gd name="connsiteX2" fmla="*/ 387534 w 1065636"/>
                <a:gd name="connsiteY2" fmla="*/ 135122 h 431336"/>
                <a:gd name="connsiteX3" fmla="*/ 137669 w 1065636"/>
                <a:gd name="connsiteY3" fmla="*/ 87275 h 431336"/>
                <a:gd name="connsiteX4" fmla="*/ 0 w 1065636"/>
                <a:gd name="connsiteY4" fmla="*/ 0 h 431336"/>
                <a:gd name="connsiteX5" fmla="*/ 7143 w 1065636"/>
                <a:gd name="connsiteY5" fmla="*/ 323574 h 431336"/>
                <a:gd name="connsiteX6" fmla="*/ 291841 w 1065636"/>
                <a:gd name="connsiteY6" fmla="*/ 411568 h 431336"/>
                <a:gd name="connsiteX7" fmla="*/ 621450 w 1065636"/>
                <a:gd name="connsiteY7" fmla="*/ 430618 h 431336"/>
                <a:gd name="connsiteX8" fmla="*/ 885824 w 1065636"/>
                <a:gd name="connsiteY8" fmla="*/ 427130 h 431336"/>
                <a:gd name="connsiteX9" fmla="*/ 1065636 w 1065636"/>
                <a:gd name="connsiteY9" fmla="*/ 384821 h 43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5636" h="431336">
                  <a:moveTo>
                    <a:pt x="1059932" y="109094"/>
                  </a:moveTo>
                  <a:cubicBezTo>
                    <a:pt x="959809" y="128587"/>
                    <a:pt x="820792" y="147286"/>
                    <a:pt x="708726" y="151624"/>
                  </a:cubicBezTo>
                  <a:cubicBezTo>
                    <a:pt x="596660" y="155962"/>
                    <a:pt x="482710" y="145847"/>
                    <a:pt x="387534" y="135122"/>
                  </a:cubicBezTo>
                  <a:cubicBezTo>
                    <a:pt x="292358" y="124397"/>
                    <a:pt x="202258" y="109795"/>
                    <a:pt x="137669" y="87275"/>
                  </a:cubicBezTo>
                  <a:cubicBezTo>
                    <a:pt x="73080" y="64755"/>
                    <a:pt x="50726" y="49120"/>
                    <a:pt x="0" y="0"/>
                  </a:cubicBezTo>
                  <a:cubicBezTo>
                    <a:pt x="4043" y="141380"/>
                    <a:pt x="3350" y="219658"/>
                    <a:pt x="7143" y="323574"/>
                  </a:cubicBezTo>
                  <a:cubicBezTo>
                    <a:pt x="94280" y="382247"/>
                    <a:pt x="189457" y="393727"/>
                    <a:pt x="291841" y="411568"/>
                  </a:cubicBezTo>
                  <a:cubicBezTo>
                    <a:pt x="394226" y="429409"/>
                    <a:pt x="522453" y="428024"/>
                    <a:pt x="621450" y="430618"/>
                  </a:cubicBezTo>
                  <a:cubicBezTo>
                    <a:pt x="720447" y="433212"/>
                    <a:pt x="811396" y="428016"/>
                    <a:pt x="885824" y="427130"/>
                  </a:cubicBezTo>
                  <a:cubicBezTo>
                    <a:pt x="960252" y="426244"/>
                    <a:pt x="1014135" y="403151"/>
                    <a:pt x="1065636" y="384821"/>
                  </a:cubicBezTo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D4F4F2-3DF1-E96F-BEAB-61D8A9277E1A}"/>
                </a:ext>
              </a:extLst>
            </p:cNvPr>
            <p:cNvSpPr/>
            <p:nvPr/>
          </p:nvSpPr>
          <p:spPr>
            <a:xfrm>
              <a:off x="3814764" y="3029512"/>
              <a:ext cx="3299533" cy="646579"/>
            </a:xfrm>
            <a:custGeom>
              <a:avLst/>
              <a:gdLst>
                <a:gd name="connsiteX0" fmla="*/ 3383872 w 3529537"/>
                <a:gd name="connsiteY0" fmla="*/ 336634 h 646208"/>
                <a:gd name="connsiteX1" fmla="*/ 2756343 w 3529537"/>
                <a:gd name="connsiteY1" fmla="*/ 273881 h 646208"/>
                <a:gd name="connsiteX2" fmla="*/ 2128813 w 3529537"/>
                <a:gd name="connsiteY2" fmla="*/ 211128 h 646208"/>
                <a:gd name="connsiteX3" fmla="*/ 1716437 w 3529537"/>
                <a:gd name="connsiteY3" fmla="*/ 184234 h 646208"/>
                <a:gd name="connsiteX4" fmla="*/ 990296 w 3529537"/>
                <a:gd name="connsiteY4" fmla="*/ 112516 h 646208"/>
                <a:gd name="connsiteX5" fmla="*/ 93825 w 3529537"/>
                <a:gd name="connsiteY5" fmla="*/ 13904 h 646208"/>
                <a:gd name="connsiteX6" fmla="*/ 75896 w 3529537"/>
                <a:gd name="connsiteY6" fmla="*/ 444210 h 646208"/>
                <a:gd name="connsiteX7" fmla="*/ 524131 w 3529537"/>
                <a:gd name="connsiteY7" fmla="*/ 542822 h 646208"/>
                <a:gd name="connsiteX8" fmla="*/ 1366813 w 3529537"/>
                <a:gd name="connsiteY8" fmla="*/ 551787 h 646208"/>
                <a:gd name="connsiteX9" fmla="*/ 2110884 w 3529537"/>
                <a:gd name="connsiteY9" fmla="*/ 524893 h 646208"/>
                <a:gd name="connsiteX10" fmla="*/ 3410766 w 3529537"/>
                <a:gd name="connsiteY10" fmla="*/ 641434 h 646208"/>
                <a:gd name="connsiteX11" fmla="*/ 3383872 w 3529537"/>
                <a:gd name="connsiteY11" fmla="*/ 336634 h 646208"/>
                <a:gd name="connsiteX0" fmla="*/ 3383872 w 3500034"/>
                <a:gd name="connsiteY0" fmla="*/ 336634 h 646208"/>
                <a:gd name="connsiteX1" fmla="*/ 2756343 w 3500034"/>
                <a:gd name="connsiteY1" fmla="*/ 273881 h 646208"/>
                <a:gd name="connsiteX2" fmla="*/ 2128813 w 3500034"/>
                <a:gd name="connsiteY2" fmla="*/ 211128 h 646208"/>
                <a:gd name="connsiteX3" fmla="*/ 1716437 w 3500034"/>
                <a:gd name="connsiteY3" fmla="*/ 184234 h 646208"/>
                <a:gd name="connsiteX4" fmla="*/ 990296 w 3500034"/>
                <a:gd name="connsiteY4" fmla="*/ 112516 h 646208"/>
                <a:gd name="connsiteX5" fmla="*/ 93825 w 3500034"/>
                <a:gd name="connsiteY5" fmla="*/ 13904 h 646208"/>
                <a:gd name="connsiteX6" fmla="*/ 75896 w 3500034"/>
                <a:gd name="connsiteY6" fmla="*/ 444210 h 646208"/>
                <a:gd name="connsiteX7" fmla="*/ 524131 w 3500034"/>
                <a:gd name="connsiteY7" fmla="*/ 542822 h 646208"/>
                <a:gd name="connsiteX8" fmla="*/ 1366813 w 3500034"/>
                <a:gd name="connsiteY8" fmla="*/ 551787 h 646208"/>
                <a:gd name="connsiteX9" fmla="*/ 2110884 w 3500034"/>
                <a:gd name="connsiteY9" fmla="*/ 524893 h 646208"/>
                <a:gd name="connsiteX10" fmla="*/ 3410766 w 3500034"/>
                <a:gd name="connsiteY10" fmla="*/ 641434 h 646208"/>
                <a:gd name="connsiteX11" fmla="*/ 3383872 w 3500034"/>
                <a:gd name="connsiteY11" fmla="*/ 336634 h 646208"/>
                <a:gd name="connsiteX0" fmla="*/ 3383872 w 3490341"/>
                <a:gd name="connsiteY0" fmla="*/ 336634 h 655457"/>
                <a:gd name="connsiteX1" fmla="*/ 2756343 w 3490341"/>
                <a:gd name="connsiteY1" fmla="*/ 273881 h 655457"/>
                <a:gd name="connsiteX2" fmla="*/ 2128813 w 3490341"/>
                <a:gd name="connsiteY2" fmla="*/ 211128 h 655457"/>
                <a:gd name="connsiteX3" fmla="*/ 1716437 w 3490341"/>
                <a:gd name="connsiteY3" fmla="*/ 184234 h 655457"/>
                <a:gd name="connsiteX4" fmla="*/ 990296 w 3490341"/>
                <a:gd name="connsiteY4" fmla="*/ 112516 h 655457"/>
                <a:gd name="connsiteX5" fmla="*/ 93825 w 3490341"/>
                <a:gd name="connsiteY5" fmla="*/ 13904 h 655457"/>
                <a:gd name="connsiteX6" fmla="*/ 75896 w 3490341"/>
                <a:gd name="connsiteY6" fmla="*/ 444210 h 655457"/>
                <a:gd name="connsiteX7" fmla="*/ 524131 w 3490341"/>
                <a:gd name="connsiteY7" fmla="*/ 542822 h 655457"/>
                <a:gd name="connsiteX8" fmla="*/ 1366813 w 3490341"/>
                <a:gd name="connsiteY8" fmla="*/ 551787 h 655457"/>
                <a:gd name="connsiteX9" fmla="*/ 2110884 w 3490341"/>
                <a:gd name="connsiteY9" fmla="*/ 524893 h 655457"/>
                <a:gd name="connsiteX10" fmla="*/ 3398066 w 3490341"/>
                <a:gd name="connsiteY10" fmla="*/ 650959 h 655457"/>
                <a:gd name="connsiteX11" fmla="*/ 3383872 w 3490341"/>
                <a:gd name="connsiteY11" fmla="*/ 336634 h 655457"/>
                <a:gd name="connsiteX0" fmla="*/ 3383872 w 3398121"/>
                <a:gd name="connsiteY0" fmla="*/ 336634 h 655457"/>
                <a:gd name="connsiteX1" fmla="*/ 2756343 w 3398121"/>
                <a:gd name="connsiteY1" fmla="*/ 273881 h 655457"/>
                <a:gd name="connsiteX2" fmla="*/ 2128813 w 3398121"/>
                <a:gd name="connsiteY2" fmla="*/ 211128 h 655457"/>
                <a:gd name="connsiteX3" fmla="*/ 1716437 w 3398121"/>
                <a:gd name="connsiteY3" fmla="*/ 184234 h 655457"/>
                <a:gd name="connsiteX4" fmla="*/ 990296 w 3398121"/>
                <a:gd name="connsiteY4" fmla="*/ 112516 h 655457"/>
                <a:gd name="connsiteX5" fmla="*/ 93825 w 3398121"/>
                <a:gd name="connsiteY5" fmla="*/ 13904 h 655457"/>
                <a:gd name="connsiteX6" fmla="*/ 75896 w 3398121"/>
                <a:gd name="connsiteY6" fmla="*/ 444210 h 655457"/>
                <a:gd name="connsiteX7" fmla="*/ 524131 w 3398121"/>
                <a:gd name="connsiteY7" fmla="*/ 542822 h 655457"/>
                <a:gd name="connsiteX8" fmla="*/ 1366813 w 3398121"/>
                <a:gd name="connsiteY8" fmla="*/ 551787 h 655457"/>
                <a:gd name="connsiteX9" fmla="*/ 2110884 w 3398121"/>
                <a:gd name="connsiteY9" fmla="*/ 524893 h 655457"/>
                <a:gd name="connsiteX10" fmla="*/ 3398066 w 3398121"/>
                <a:gd name="connsiteY10" fmla="*/ 650959 h 655457"/>
                <a:gd name="connsiteX11" fmla="*/ 3383872 w 3398121"/>
                <a:gd name="connsiteY11" fmla="*/ 336634 h 655457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24893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3872 w 3398121"/>
                <a:gd name="connsiteY0" fmla="*/ 336634 h 650959"/>
                <a:gd name="connsiteX1" fmla="*/ 2756343 w 3398121"/>
                <a:gd name="connsiteY1" fmla="*/ 273881 h 650959"/>
                <a:gd name="connsiteX2" fmla="*/ 2128813 w 3398121"/>
                <a:gd name="connsiteY2" fmla="*/ 211128 h 650959"/>
                <a:gd name="connsiteX3" fmla="*/ 1716437 w 3398121"/>
                <a:gd name="connsiteY3" fmla="*/ 184234 h 650959"/>
                <a:gd name="connsiteX4" fmla="*/ 990296 w 3398121"/>
                <a:gd name="connsiteY4" fmla="*/ 112516 h 650959"/>
                <a:gd name="connsiteX5" fmla="*/ 93825 w 3398121"/>
                <a:gd name="connsiteY5" fmla="*/ 13904 h 650959"/>
                <a:gd name="connsiteX6" fmla="*/ 75896 w 3398121"/>
                <a:gd name="connsiteY6" fmla="*/ 444210 h 650959"/>
                <a:gd name="connsiteX7" fmla="*/ 524131 w 3398121"/>
                <a:gd name="connsiteY7" fmla="*/ 542822 h 650959"/>
                <a:gd name="connsiteX8" fmla="*/ 1366813 w 3398121"/>
                <a:gd name="connsiteY8" fmla="*/ 551787 h 650959"/>
                <a:gd name="connsiteX9" fmla="*/ 2110884 w 3398121"/>
                <a:gd name="connsiteY9" fmla="*/ 540768 h 650959"/>
                <a:gd name="connsiteX10" fmla="*/ 3398066 w 3398121"/>
                <a:gd name="connsiteY10" fmla="*/ 650959 h 650959"/>
                <a:gd name="connsiteX11" fmla="*/ 3383872 w 3398121"/>
                <a:gd name="connsiteY11" fmla="*/ 336634 h 650959"/>
                <a:gd name="connsiteX0" fmla="*/ 3381297 w 3395546"/>
                <a:gd name="connsiteY0" fmla="*/ 325238 h 639563"/>
                <a:gd name="connsiteX1" fmla="*/ 2753768 w 3395546"/>
                <a:gd name="connsiteY1" fmla="*/ 262485 h 639563"/>
                <a:gd name="connsiteX2" fmla="*/ 2126238 w 3395546"/>
                <a:gd name="connsiteY2" fmla="*/ 199732 h 639563"/>
                <a:gd name="connsiteX3" fmla="*/ 1713862 w 3395546"/>
                <a:gd name="connsiteY3" fmla="*/ 172838 h 639563"/>
                <a:gd name="connsiteX4" fmla="*/ 987721 w 3395546"/>
                <a:gd name="connsiteY4" fmla="*/ 101120 h 639563"/>
                <a:gd name="connsiteX5" fmla="*/ 91250 w 3395546"/>
                <a:gd name="connsiteY5" fmla="*/ 2508 h 639563"/>
                <a:gd name="connsiteX6" fmla="*/ 73321 w 3395546"/>
                <a:gd name="connsiteY6" fmla="*/ 432814 h 639563"/>
                <a:gd name="connsiteX7" fmla="*/ 521556 w 3395546"/>
                <a:gd name="connsiteY7" fmla="*/ 531426 h 639563"/>
                <a:gd name="connsiteX8" fmla="*/ 1364238 w 3395546"/>
                <a:gd name="connsiteY8" fmla="*/ 540391 h 639563"/>
                <a:gd name="connsiteX9" fmla="*/ 2108309 w 3395546"/>
                <a:gd name="connsiteY9" fmla="*/ 529372 h 639563"/>
                <a:gd name="connsiteX10" fmla="*/ 3395491 w 3395546"/>
                <a:gd name="connsiteY10" fmla="*/ 639563 h 639563"/>
                <a:gd name="connsiteX11" fmla="*/ 3381297 w 3395546"/>
                <a:gd name="connsiteY11" fmla="*/ 325238 h 639563"/>
                <a:gd name="connsiteX0" fmla="*/ 3376212 w 3390461"/>
                <a:gd name="connsiteY0" fmla="*/ 322873 h 637198"/>
                <a:gd name="connsiteX1" fmla="*/ 2748683 w 3390461"/>
                <a:gd name="connsiteY1" fmla="*/ 260120 h 637198"/>
                <a:gd name="connsiteX2" fmla="*/ 2121153 w 3390461"/>
                <a:gd name="connsiteY2" fmla="*/ 197367 h 637198"/>
                <a:gd name="connsiteX3" fmla="*/ 1708777 w 3390461"/>
                <a:gd name="connsiteY3" fmla="*/ 170473 h 637198"/>
                <a:gd name="connsiteX4" fmla="*/ 982636 w 3390461"/>
                <a:gd name="connsiteY4" fmla="*/ 98755 h 637198"/>
                <a:gd name="connsiteX5" fmla="*/ 86165 w 3390461"/>
                <a:gd name="connsiteY5" fmla="*/ 143 h 637198"/>
                <a:gd name="connsiteX6" fmla="*/ 68236 w 3390461"/>
                <a:gd name="connsiteY6" fmla="*/ 430449 h 637198"/>
                <a:gd name="connsiteX7" fmla="*/ 516471 w 3390461"/>
                <a:gd name="connsiteY7" fmla="*/ 529061 h 637198"/>
                <a:gd name="connsiteX8" fmla="*/ 1359153 w 3390461"/>
                <a:gd name="connsiteY8" fmla="*/ 538026 h 637198"/>
                <a:gd name="connsiteX9" fmla="*/ 2103224 w 3390461"/>
                <a:gd name="connsiteY9" fmla="*/ 527007 h 637198"/>
                <a:gd name="connsiteX10" fmla="*/ 3390406 w 3390461"/>
                <a:gd name="connsiteY10" fmla="*/ 637198 h 637198"/>
                <a:gd name="connsiteX11" fmla="*/ 3376212 w 3390461"/>
                <a:gd name="connsiteY11" fmla="*/ 322873 h 637198"/>
                <a:gd name="connsiteX0" fmla="*/ 3336933 w 3351182"/>
                <a:gd name="connsiteY0" fmla="*/ 322730 h 637055"/>
                <a:gd name="connsiteX1" fmla="*/ 2709404 w 3351182"/>
                <a:gd name="connsiteY1" fmla="*/ 259977 h 637055"/>
                <a:gd name="connsiteX2" fmla="*/ 2081874 w 3351182"/>
                <a:gd name="connsiteY2" fmla="*/ 197224 h 637055"/>
                <a:gd name="connsiteX3" fmla="*/ 1669498 w 3351182"/>
                <a:gd name="connsiteY3" fmla="*/ 170330 h 637055"/>
                <a:gd name="connsiteX4" fmla="*/ 943357 w 3351182"/>
                <a:gd name="connsiteY4" fmla="*/ 98612 h 637055"/>
                <a:gd name="connsiteX5" fmla="*/ 46886 w 3351182"/>
                <a:gd name="connsiteY5" fmla="*/ 0 h 637055"/>
                <a:gd name="connsiteX6" fmla="*/ 28957 w 3351182"/>
                <a:gd name="connsiteY6" fmla="*/ 430306 h 637055"/>
                <a:gd name="connsiteX7" fmla="*/ 477192 w 3351182"/>
                <a:gd name="connsiteY7" fmla="*/ 528918 h 637055"/>
                <a:gd name="connsiteX8" fmla="*/ 1319874 w 3351182"/>
                <a:gd name="connsiteY8" fmla="*/ 537883 h 637055"/>
                <a:gd name="connsiteX9" fmla="*/ 2063945 w 3351182"/>
                <a:gd name="connsiteY9" fmla="*/ 526864 h 637055"/>
                <a:gd name="connsiteX10" fmla="*/ 3351127 w 3351182"/>
                <a:gd name="connsiteY10" fmla="*/ 637055 h 637055"/>
                <a:gd name="connsiteX11" fmla="*/ 3336933 w 3351182"/>
                <a:gd name="connsiteY11" fmla="*/ 322730 h 637055"/>
                <a:gd name="connsiteX0" fmla="*/ 3308915 w 3323164"/>
                <a:gd name="connsiteY0" fmla="*/ 322730 h 637055"/>
                <a:gd name="connsiteX1" fmla="*/ 2681386 w 3323164"/>
                <a:gd name="connsiteY1" fmla="*/ 259977 h 637055"/>
                <a:gd name="connsiteX2" fmla="*/ 2053856 w 3323164"/>
                <a:gd name="connsiteY2" fmla="*/ 197224 h 637055"/>
                <a:gd name="connsiteX3" fmla="*/ 1641480 w 3323164"/>
                <a:gd name="connsiteY3" fmla="*/ 170330 h 637055"/>
                <a:gd name="connsiteX4" fmla="*/ 915339 w 3323164"/>
                <a:gd name="connsiteY4" fmla="*/ 98612 h 637055"/>
                <a:gd name="connsiteX5" fmla="*/ 18868 w 3323164"/>
                <a:gd name="connsiteY5" fmla="*/ 0 h 637055"/>
                <a:gd name="connsiteX6" fmla="*/ 939 w 3323164"/>
                <a:gd name="connsiteY6" fmla="*/ 430306 h 637055"/>
                <a:gd name="connsiteX7" fmla="*/ 449174 w 3323164"/>
                <a:gd name="connsiteY7" fmla="*/ 528918 h 637055"/>
                <a:gd name="connsiteX8" fmla="*/ 1291856 w 3323164"/>
                <a:gd name="connsiteY8" fmla="*/ 537883 h 637055"/>
                <a:gd name="connsiteX9" fmla="*/ 2035927 w 3323164"/>
                <a:gd name="connsiteY9" fmla="*/ 526864 h 637055"/>
                <a:gd name="connsiteX10" fmla="*/ 3323109 w 3323164"/>
                <a:gd name="connsiteY10" fmla="*/ 637055 h 637055"/>
                <a:gd name="connsiteX11" fmla="*/ 3308915 w 3323164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37837 w 3311827"/>
                <a:gd name="connsiteY7" fmla="*/ 52891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80519 w 3311827"/>
                <a:gd name="connsiteY8" fmla="*/ 53788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5937 w 3311827"/>
                <a:gd name="connsiteY7" fmla="*/ 4590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297578 w 3311827"/>
                <a:gd name="connsiteY0" fmla="*/ 322730 h 637055"/>
                <a:gd name="connsiteX1" fmla="*/ 2670049 w 3311827"/>
                <a:gd name="connsiteY1" fmla="*/ 259977 h 637055"/>
                <a:gd name="connsiteX2" fmla="*/ 2042519 w 3311827"/>
                <a:gd name="connsiteY2" fmla="*/ 197224 h 637055"/>
                <a:gd name="connsiteX3" fmla="*/ 1630143 w 3311827"/>
                <a:gd name="connsiteY3" fmla="*/ 170330 h 637055"/>
                <a:gd name="connsiteX4" fmla="*/ 904002 w 3311827"/>
                <a:gd name="connsiteY4" fmla="*/ 98612 h 637055"/>
                <a:gd name="connsiteX5" fmla="*/ 7531 w 3311827"/>
                <a:gd name="connsiteY5" fmla="*/ 0 h 637055"/>
                <a:gd name="connsiteX6" fmla="*/ 2302 w 3311827"/>
                <a:gd name="connsiteY6" fmla="*/ 427131 h 637055"/>
                <a:gd name="connsiteX7" fmla="*/ 479112 w 3311827"/>
                <a:gd name="connsiteY7" fmla="*/ 408268 h 637055"/>
                <a:gd name="connsiteX8" fmla="*/ 1299569 w 3311827"/>
                <a:gd name="connsiteY8" fmla="*/ 480733 h 637055"/>
                <a:gd name="connsiteX9" fmla="*/ 2024590 w 3311827"/>
                <a:gd name="connsiteY9" fmla="*/ 526864 h 637055"/>
                <a:gd name="connsiteX10" fmla="*/ 3311772 w 3311827"/>
                <a:gd name="connsiteY10" fmla="*/ 637055 h 637055"/>
                <a:gd name="connsiteX11" fmla="*/ 3297578 w 3311827"/>
                <a:gd name="connsiteY11" fmla="*/ 322730 h 637055"/>
                <a:gd name="connsiteX0" fmla="*/ 3302974 w 3317223"/>
                <a:gd name="connsiteY0" fmla="*/ 322730 h 637055"/>
                <a:gd name="connsiteX1" fmla="*/ 2675445 w 3317223"/>
                <a:gd name="connsiteY1" fmla="*/ 259977 h 637055"/>
                <a:gd name="connsiteX2" fmla="*/ 2047915 w 3317223"/>
                <a:gd name="connsiteY2" fmla="*/ 197224 h 637055"/>
                <a:gd name="connsiteX3" fmla="*/ 1635539 w 3317223"/>
                <a:gd name="connsiteY3" fmla="*/ 170330 h 637055"/>
                <a:gd name="connsiteX4" fmla="*/ 909398 w 3317223"/>
                <a:gd name="connsiteY4" fmla="*/ 98612 h 637055"/>
                <a:gd name="connsiteX5" fmla="*/ 12927 w 3317223"/>
                <a:gd name="connsiteY5" fmla="*/ 0 h 637055"/>
                <a:gd name="connsiteX6" fmla="*/ 1348 w 3317223"/>
                <a:gd name="connsiteY6" fmla="*/ 373156 h 637055"/>
                <a:gd name="connsiteX7" fmla="*/ 484508 w 3317223"/>
                <a:gd name="connsiteY7" fmla="*/ 408268 h 637055"/>
                <a:gd name="connsiteX8" fmla="*/ 1304965 w 3317223"/>
                <a:gd name="connsiteY8" fmla="*/ 480733 h 637055"/>
                <a:gd name="connsiteX9" fmla="*/ 2029986 w 3317223"/>
                <a:gd name="connsiteY9" fmla="*/ 526864 h 637055"/>
                <a:gd name="connsiteX10" fmla="*/ 3317168 w 3317223"/>
                <a:gd name="connsiteY10" fmla="*/ 637055 h 637055"/>
                <a:gd name="connsiteX11" fmla="*/ 3302974 w 3317223"/>
                <a:gd name="connsiteY11" fmla="*/ 322730 h 637055"/>
                <a:gd name="connsiteX0" fmla="*/ 3291579 w 3305828"/>
                <a:gd name="connsiteY0" fmla="*/ 322730 h 637055"/>
                <a:gd name="connsiteX1" fmla="*/ 2664050 w 3305828"/>
                <a:gd name="connsiteY1" fmla="*/ 259977 h 637055"/>
                <a:gd name="connsiteX2" fmla="*/ 2036520 w 3305828"/>
                <a:gd name="connsiteY2" fmla="*/ 197224 h 637055"/>
                <a:gd name="connsiteX3" fmla="*/ 1624144 w 3305828"/>
                <a:gd name="connsiteY3" fmla="*/ 170330 h 637055"/>
                <a:gd name="connsiteX4" fmla="*/ 898003 w 3305828"/>
                <a:gd name="connsiteY4" fmla="*/ 98612 h 637055"/>
                <a:gd name="connsiteX5" fmla="*/ 1532 w 3305828"/>
                <a:gd name="connsiteY5" fmla="*/ 0 h 637055"/>
                <a:gd name="connsiteX6" fmla="*/ 15353 w 3305828"/>
                <a:gd name="connsiteY6" fmla="*/ 376331 h 637055"/>
                <a:gd name="connsiteX7" fmla="*/ 473113 w 3305828"/>
                <a:gd name="connsiteY7" fmla="*/ 408268 h 637055"/>
                <a:gd name="connsiteX8" fmla="*/ 1293570 w 3305828"/>
                <a:gd name="connsiteY8" fmla="*/ 480733 h 637055"/>
                <a:gd name="connsiteX9" fmla="*/ 2018591 w 3305828"/>
                <a:gd name="connsiteY9" fmla="*/ 526864 h 637055"/>
                <a:gd name="connsiteX10" fmla="*/ 3305773 w 3305828"/>
                <a:gd name="connsiteY10" fmla="*/ 637055 h 637055"/>
                <a:gd name="connsiteX11" fmla="*/ 3291579 w 3305828"/>
                <a:gd name="connsiteY11" fmla="*/ 322730 h 637055"/>
                <a:gd name="connsiteX0" fmla="*/ 3287283 w 3301532"/>
                <a:gd name="connsiteY0" fmla="*/ 306061 h 620386"/>
                <a:gd name="connsiteX1" fmla="*/ 2659754 w 3301532"/>
                <a:gd name="connsiteY1" fmla="*/ 243308 h 620386"/>
                <a:gd name="connsiteX2" fmla="*/ 2032224 w 3301532"/>
                <a:gd name="connsiteY2" fmla="*/ 180555 h 620386"/>
                <a:gd name="connsiteX3" fmla="*/ 1619848 w 3301532"/>
                <a:gd name="connsiteY3" fmla="*/ 153661 h 620386"/>
                <a:gd name="connsiteX4" fmla="*/ 893707 w 3301532"/>
                <a:gd name="connsiteY4" fmla="*/ 81943 h 620386"/>
                <a:gd name="connsiteX5" fmla="*/ 1999 w 3301532"/>
                <a:gd name="connsiteY5" fmla="*/ 0 h 620386"/>
                <a:gd name="connsiteX6" fmla="*/ 11057 w 3301532"/>
                <a:gd name="connsiteY6" fmla="*/ 359662 h 620386"/>
                <a:gd name="connsiteX7" fmla="*/ 468817 w 3301532"/>
                <a:gd name="connsiteY7" fmla="*/ 391599 h 620386"/>
                <a:gd name="connsiteX8" fmla="*/ 1289274 w 3301532"/>
                <a:gd name="connsiteY8" fmla="*/ 464064 h 620386"/>
                <a:gd name="connsiteX9" fmla="*/ 2014295 w 3301532"/>
                <a:gd name="connsiteY9" fmla="*/ 510195 h 620386"/>
                <a:gd name="connsiteX10" fmla="*/ 3301477 w 3301532"/>
                <a:gd name="connsiteY10" fmla="*/ 620386 h 620386"/>
                <a:gd name="connsiteX11" fmla="*/ 3287283 w 3301532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69168 w 3301883"/>
                <a:gd name="connsiteY7" fmla="*/ 391599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06061 h 620386"/>
                <a:gd name="connsiteX1" fmla="*/ 2660105 w 3301883"/>
                <a:gd name="connsiteY1" fmla="*/ 243308 h 620386"/>
                <a:gd name="connsiteX2" fmla="*/ 2032575 w 3301883"/>
                <a:gd name="connsiteY2" fmla="*/ 180555 h 620386"/>
                <a:gd name="connsiteX3" fmla="*/ 1620199 w 3301883"/>
                <a:gd name="connsiteY3" fmla="*/ 153661 h 620386"/>
                <a:gd name="connsiteX4" fmla="*/ 894058 w 3301883"/>
                <a:gd name="connsiteY4" fmla="*/ 81943 h 620386"/>
                <a:gd name="connsiteX5" fmla="*/ 2350 w 3301883"/>
                <a:gd name="connsiteY5" fmla="*/ 0 h 620386"/>
                <a:gd name="connsiteX6" fmla="*/ 9027 w 3301883"/>
                <a:gd name="connsiteY6" fmla="*/ 335850 h 620386"/>
                <a:gd name="connsiteX7" fmla="*/ 495362 w 3301883"/>
                <a:gd name="connsiteY7" fmla="*/ 377311 h 620386"/>
                <a:gd name="connsiteX8" fmla="*/ 1289625 w 3301883"/>
                <a:gd name="connsiteY8" fmla="*/ 464064 h 620386"/>
                <a:gd name="connsiteX9" fmla="*/ 2014646 w 3301883"/>
                <a:gd name="connsiteY9" fmla="*/ 510195 h 620386"/>
                <a:gd name="connsiteX10" fmla="*/ 3301828 w 3301883"/>
                <a:gd name="connsiteY10" fmla="*/ 620386 h 620386"/>
                <a:gd name="connsiteX11" fmla="*/ 3287634 w 3301883"/>
                <a:gd name="connsiteY11" fmla="*/ 306061 h 620386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634 w 3301883"/>
                <a:gd name="connsiteY0" fmla="*/ 332254 h 646579"/>
                <a:gd name="connsiteX1" fmla="*/ 2660105 w 3301883"/>
                <a:gd name="connsiteY1" fmla="*/ 269501 h 646579"/>
                <a:gd name="connsiteX2" fmla="*/ 2032575 w 3301883"/>
                <a:gd name="connsiteY2" fmla="*/ 206748 h 646579"/>
                <a:gd name="connsiteX3" fmla="*/ 1620199 w 3301883"/>
                <a:gd name="connsiteY3" fmla="*/ 179854 h 646579"/>
                <a:gd name="connsiteX4" fmla="*/ 894058 w 3301883"/>
                <a:gd name="connsiteY4" fmla="*/ 108136 h 646579"/>
                <a:gd name="connsiteX5" fmla="*/ 2350 w 3301883"/>
                <a:gd name="connsiteY5" fmla="*/ 0 h 646579"/>
                <a:gd name="connsiteX6" fmla="*/ 9027 w 3301883"/>
                <a:gd name="connsiteY6" fmla="*/ 362043 h 646579"/>
                <a:gd name="connsiteX7" fmla="*/ 495362 w 3301883"/>
                <a:gd name="connsiteY7" fmla="*/ 403504 h 646579"/>
                <a:gd name="connsiteX8" fmla="*/ 1289625 w 3301883"/>
                <a:gd name="connsiteY8" fmla="*/ 490257 h 646579"/>
                <a:gd name="connsiteX9" fmla="*/ 2014646 w 3301883"/>
                <a:gd name="connsiteY9" fmla="*/ 536388 h 646579"/>
                <a:gd name="connsiteX10" fmla="*/ 3301828 w 3301883"/>
                <a:gd name="connsiteY10" fmla="*/ 646579 h 646579"/>
                <a:gd name="connsiteX11" fmla="*/ 3287634 w 3301883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495011 w 3301532"/>
                <a:gd name="connsiteY7" fmla="*/ 403504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7283 w 3301532"/>
                <a:gd name="connsiteY0" fmla="*/ 332254 h 646579"/>
                <a:gd name="connsiteX1" fmla="*/ 2659754 w 3301532"/>
                <a:gd name="connsiteY1" fmla="*/ 269501 h 646579"/>
                <a:gd name="connsiteX2" fmla="*/ 2032224 w 3301532"/>
                <a:gd name="connsiteY2" fmla="*/ 206748 h 646579"/>
                <a:gd name="connsiteX3" fmla="*/ 1619848 w 3301532"/>
                <a:gd name="connsiteY3" fmla="*/ 179854 h 646579"/>
                <a:gd name="connsiteX4" fmla="*/ 893707 w 3301532"/>
                <a:gd name="connsiteY4" fmla="*/ 108136 h 646579"/>
                <a:gd name="connsiteX5" fmla="*/ 1999 w 3301532"/>
                <a:gd name="connsiteY5" fmla="*/ 0 h 646579"/>
                <a:gd name="connsiteX6" fmla="*/ 11057 w 3301532"/>
                <a:gd name="connsiteY6" fmla="*/ 288225 h 646579"/>
                <a:gd name="connsiteX7" fmla="*/ 535492 w 3301532"/>
                <a:gd name="connsiteY7" fmla="*/ 372548 h 646579"/>
                <a:gd name="connsiteX8" fmla="*/ 1289274 w 3301532"/>
                <a:gd name="connsiteY8" fmla="*/ 490257 h 646579"/>
                <a:gd name="connsiteX9" fmla="*/ 2014295 w 3301532"/>
                <a:gd name="connsiteY9" fmla="*/ 536388 h 646579"/>
                <a:gd name="connsiteX10" fmla="*/ 3301477 w 3301532"/>
                <a:gd name="connsiteY10" fmla="*/ 646579 h 646579"/>
                <a:gd name="connsiteX11" fmla="*/ 3287283 w 3301532"/>
                <a:gd name="connsiteY11" fmla="*/ 332254 h 646579"/>
                <a:gd name="connsiteX0" fmla="*/ 3288118 w 3302367"/>
                <a:gd name="connsiteY0" fmla="*/ 332254 h 646579"/>
                <a:gd name="connsiteX1" fmla="*/ 2660589 w 3302367"/>
                <a:gd name="connsiteY1" fmla="*/ 269501 h 646579"/>
                <a:gd name="connsiteX2" fmla="*/ 2033059 w 3302367"/>
                <a:gd name="connsiteY2" fmla="*/ 206748 h 646579"/>
                <a:gd name="connsiteX3" fmla="*/ 1620683 w 3302367"/>
                <a:gd name="connsiteY3" fmla="*/ 179854 h 646579"/>
                <a:gd name="connsiteX4" fmla="*/ 894542 w 3302367"/>
                <a:gd name="connsiteY4" fmla="*/ 108136 h 646579"/>
                <a:gd name="connsiteX5" fmla="*/ 2834 w 3302367"/>
                <a:gd name="connsiteY5" fmla="*/ 0 h 646579"/>
                <a:gd name="connsiteX6" fmla="*/ 7129 w 3302367"/>
                <a:gd name="connsiteY6" fmla="*/ 283462 h 646579"/>
                <a:gd name="connsiteX7" fmla="*/ 536327 w 3302367"/>
                <a:gd name="connsiteY7" fmla="*/ 372548 h 646579"/>
                <a:gd name="connsiteX8" fmla="*/ 1290109 w 3302367"/>
                <a:gd name="connsiteY8" fmla="*/ 490257 h 646579"/>
                <a:gd name="connsiteX9" fmla="*/ 2015130 w 3302367"/>
                <a:gd name="connsiteY9" fmla="*/ 536388 h 646579"/>
                <a:gd name="connsiteX10" fmla="*/ 3302312 w 3302367"/>
                <a:gd name="connsiteY10" fmla="*/ 646579 h 646579"/>
                <a:gd name="connsiteX11" fmla="*/ 3288118 w 3302367"/>
                <a:gd name="connsiteY11" fmla="*/ 332254 h 646579"/>
                <a:gd name="connsiteX0" fmla="*/ 3287340 w 3301589"/>
                <a:gd name="connsiteY0" fmla="*/ 332254 h 646579"/>
                <a:gd name="connsiteX1" fmla="*/ 2659811 w 3301589"/>
                <a:gd name="connsiteY1" fmla="*/ 269501 h 646579"/>
                <a:gd name="connsiteX2" fmla="*/ 2032281 w 3301589"/>
                <a:gd name="connsiteY2" fmla="*/ 206748 h 646579"/>
                <a:gd name="connsiteX3" fmla="*/ 1619905 w 3301589"/>
                <a:gd name="connsiteY3" fmla="*/ 179854 h 646579"/>
                <a:gd name="connsiteX4" fmla="*/ 893764 w 3301589"/>
                <a:gd name="connsiteY4" fmla="*/ 108136 h 646579"/>
                <a:gd name="connsiteX5" fmla="*/ 2056 w 3301589"/>
                <a:gd name="connsiteY5" fmla="*/ 0 h 646579"/>
                <a:gd name="connsiteX6" fmla="*/ 6351 w 3301589"/>
                <a:gd name="connsiteY6" fmla="*/ 283462 h 646579"/>
                <a:gd name="connsiteX7" fmla="*/ 535549 w 3301589"/>
                <a:gd name="connsiteY7" fmla="*/ 372548 h 646579"/>
                <a:gd name="connsiteX8" fmla="*/ 1289331 w 3301589"/>
                <a:gd name="connsiteY8" fmla="*/ 490257 h 646579"/>
                <a:gd name="connsiteX9" fmla="*/ 2014352 w 3301589"/>
                <a:gd name="connsiteY9" fmla="*/ 536388 h 646579"/>
                <a:gd name="connsiteX10" fmla="*/ 3301534 w 3301589"/>
                <a:gd name="connsiteY10" fmla="*/ 646579 h 646579"/>
                <a:gd name="connsiteX11" fmla="*/ 3287340 w 3301589"/>
                <a:gd name="connsiteY11" fmla="*/ 332254 h 646579"/>
                <a:gd name="connsiteX0" fmla="*/ 3285284 w 3299533"/>
                <a:gd name="connsiteY0" fmla="*/ 332254 h 646579"/>
                <a:gd name="connsiteX1" fmla="*/ 2657755 w 3299533"/>
                <a:gd name="connsiteY1" fmla="*/ 269501 h 646579"/>
                <a:gd name="connsiteX2" fmla="*/ 2030225 w 3299533"/>
                <a:gd name="connsiteY2" fmla="*/ 206748 h 646579"/>
                <a:gd name="connsiteX3" fmla="*/ 1617849 w 3299533"/>
                <a:gd name="connsiteY3" fmla="*/ 179854 h 646579"/>
                <a:gd name="connsiteX4" fmla="*/ 891708 w 3299533"/>
                <a:gd name="connsiteY4" fmla="*/ 108136 h 646579"/>
                <a:gd name="connsiteX5" fmla="*/ 0 w 3299533"/>
                <a:gd name="connsiteY5" fmla="*/ 0 h 646579"/>
                <a:gd name="connsiteX6" fmla="*/ 4295 w 3299533"/>
                <a:gd name="connsiteY6" fmla="*/ 283462 h 646579"/>
                <a:gd name="connsiteX7" fmla="*/ 533493 w 3299533"/>
                <a:gd name="connsiteY7" fmla="*/ 372548 h 646579"/>
                <a:gd name="connsiteX8" fmla="*/ 1287275 w 3299533"/>
                <a:gd name="connsiteY8" fmla="*/ 490257 h 646579"/>
                <a:gd name="connsiteX9" fmla="*/ 2012296 w 3299533"/>
                <a:gd name="connsiteY9" fmla="*/ 536388 h 646579"/>
                <a:gd name="connsiteX10" fmla="*/ 3299478 w 3299533"/>
                <a:gd name="connsiteY10" fmla="*/ 646579 h 646579"/>
                <a:gd name="connsiteX11" fmla="*/ 3285284 w 3299533"/>
                <a:gd name="connsiteY11" fmla="*/ 332254 h 646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9533" h="646579">
                  <a:moveTo>
                    <a:pt x="3285284" y="332254"/>
                  </a:moveTo>
                  <a:lnTo>
                    <a:pt x="2657755" y="269501"/>
                  </a:lnTo>
                  <a:lnTo>
                    <a:pt x="2030225" y="206748"/>
                  </a:lnTo>
                  <a:cubicBezTo>
                    <a:pt x="1856907" y="191807"/>
                    <a:pt x="1807602" y="196289"/>
                    <a:pt x="1617849" y="179854"/>
                  </a:cubicBezTo>
                  <a:cubicBezTo>
                    <a:pt x="1428096" y="163419"/>
                    <a:pt x="1161349" y="138112"/>
                    <a:pt x="891708" y="108136"/>
                  </a:cubicBezTo>
                  <a:cubicBezTo>
                    <a:pt x="622067" y="78160"/>
                    <a:pt x="290092" y="47951"/>
                    <a:pt x="0" y="0"/>
                  </a:cubicBezTo>
                  <a:cubicBezTo>
                    <a:pt x="3175" y="145770"/>
                    <a:pt x="4015" y="158003"/>
                    <a:pt x="4295" y="283462"/>
                  </a:cubicBezTo>
                  <a:lnTo>
                    <a:pt x="533493" y="372548"/>
                  </a:lnTo>
                  <a:cubicBezTo>
                    <a:pt x="747323" y="407014"/>
                    <a:pt x="1040808" y="462950"/>
                    <a:pt x="1287275" y="490257"/>
                  </a:cubicBezTo>
                  <a:cubicBezTo>
                    <a:pt x="1533742" y="517564"/>
                    <a:pt x="1693862" y="556372"/>
                    <a:pt x="2012296" y="536388"/>
                  </a:cubicBezTo>
                  <a:cubicBezTo>
                    <a:pt x="2352955" y="551329"/>
                    <a:pt x="3031844" y="636681"/>
                    <a:pt x="3299478" y="646579"/>
                  </a:cubicBezTo>
                  <a:cubicBezTo>
                    <a:pt x="3300412" y="526303"/>
                    <a:pt x="3289393" y="462616"/>
                    <a:pt x="3285284" y="332254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A632A4A-BB46-5E6B-CE16-E3B81C48BB0A}"/>
                </a:ext>
              </a:extLst>
            </p:cNvPr>
            <p:cNvSpPr/>
            <p:nvPr/>
          </p:nvSpPr>
          <p:spPr>
            <a:xfrm>
              <a:off x="2758837" y="2743328"/>
              <a:ext cx="1266573" cy="326231"/>
            </a:xfrm>
            <a:prstGeom prst="ellipse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5D77B-3FCF-3F8C-F9F4-1ADD8E30575E}"/>
                </a:ext>
              </a:extLst>
            </p:cNvPr>
            <p:cNvSpPr/>
            <p:nvPr/>
          </p:nvSpPr>
          <p:spPr>
            <a:xfrm>
              <a:off x="3820285" y="2861327"/>
              <a:ext cx="3653159" cy="490907"/>
            </a:xfrm>
            <a:custGeom>
              <a:avLst/>
              <a:gdLst>
                <a:gd name="connsiteX0" fmla="*/ 9177 w 3710989"/>
                <a:gd name="connsiteY0" fmla="*/ 142950 h 464046"/>
                <a:gd name="connsiteX1" fmla="*/ 126983 w 3710989"/>
                <a:gd name="connsiteY1" fmla="*/ 120510 h 464046"/>
                <a:gd name="connsiteX2" fmla="*/ 222350 w 3710989"/>
                <a:gd name="connsiteY2" fmla="*/ 8314 h 464046"/>
                <a:gd name="connsiteX3" fmla="*/ 615037 w 3710989"/>
                <a:gd name="connsiteY3" fmla="*/ 13924 h 464046"/>
                <a:gd name="connsiteX4" fmla="*/ 1439680 w 3710989"/>
                <a:gd name="connsiteY4" fmla="*/ 58802 h 464046"/>
                <a:gd name="connsiteX5" fmla="*/ 2230664 w 3710989"/>
                <a:gd name="connsiteY5" fmla="*/ 109291 h 464046"/>
                <a:gd name="connsiteX6" fmla="*/ 2943110 w 3710989"/>
                <a:gd name="connsiteY6" fmla="*/ 148559 h 464046"/>
                <a:gd name="connsiteX7" fmla="*/ 3700436 w 3710989"/>
                <a:gd name="connsiteY7" fmla="*/ 249536 h 464046"/>
                <a:gd name="connsiteX8" fmla="*/ 3290919 w 3710989"/>
                <a:gd name="connsiteY8" fmla="*/ 462709 h 464046"/>
                <a:gd name="connsiteX9" fmla="*/ 2017491 w 3710989"/>
                <a:gd name="connsiteY9" fmla="*/ 339293 h 464046"/>
                <a:gd name="connsiteX10" fmla="*/ 1551876 w 3710989"/>
                <a:gd name="connsiteY10" fmla="*/ 322464 h 464046"/>
                <a:gd name="connsiteX11" fmla="*/ 901137 w 3710989"/>
                <a:gd name="connsiteY11" fmla="*/ 249536 h 464046"/>
                <a:gd name="connsiteX12" fmla="*/ 390644 w 3710989"/>
                <a:gd name="connsiteY12" fmla="*/ 193438 h 464046"/>
                <a:gd name="connsiteX13" fmla="*/ 9177 w 3710989"/>
                <a:gd name="connsiteY13" fmla="*/ 142950 h 464046"/>
                <a:gd name="connsiteX0" fmla="*/ 9177 w 3708210"/>
                <a:gd name="connsiteY0" fmla="*/ 142950 h 464046"/>
                <a:gd name="connsiteX1" fmla="*/ 126983 w 3708210"/>
                <a:gd name="connsiteY1" fmla="*/ 120510 h 464046"/>
                <a:gd name="connsiteX2" fmla="*/ 222350 w 3708210"/>
                <a:gd name="connsiteY2" fmla="*/ 8314 h 464046"/>
                <a:gd name="connsiteX3" fmla="*/ 615037 w 3708210"/>
                <a:gd name="connsiteY3" fmla="*/ 13924 h 464046"/>
                <a:gd name="connsiteX4" fmla="*/ 1439680 w 3708210"/>
                <a:gd name="connsiteY4" fmla="*/ 58802 h 464046"/>
                <a:gd name="connsiteX5" fmla="*/ 2230664 w 3708210"/>
                <a:gd name="connsiteY5" fmla="*/ 109291 h 464046"/>
                <a:gd name="connsiteX6" fmla="*/ 2943110 w 3708210"/>
                <a:gd name="connsiteY6" fmla="*/ 148559 h 464046"/>
                <a:gd name="connsiteX7" fmla="*/ 3700436 w 3708210"/>
                <a:gd name="connsiteY7" fmla="*/ 249536 h 464046"/>
                <a:gd name="connsiteX8" fmla="*/ 3290919 w 3708210"/>
                <a:gd name="connsiteY8" fmla="*/ 462709 h 464046"/>
                <a:gd name="connsiteX9" fmla="*/ 2017491 w 3708210"/>
                <a:gd name="connsiteY9" fmla="*/ 339293 h 464046"/>
                <a:gd name="connsiteX10" fmla="*/ 1551876 w 3708210"/>
                <a:gd name="connsiteY10" fmla="*/ 322464 h 464046"/>
                <a:gd name="connsiteX11" fmla="*/ 901137 w 3708210"/>
                <a:gd name="connsiteY11" fmla="*/ 249536 h 464046"/>
                <a:gd name="connsiteX12" fmla="*/ 390644 w 3708210"/>
                <a:gd name="connsiteY12" fmla="*/ 193438 h 464046"/>
                <a:gd name="connsiteX13" fmla="*/ 9177 w 3708210"/>
                <a:gd name="connsiteY13" fmla="*/ 142950 h 464046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210"/>
                <a:gd name="connsiteY0" fmla="*/ 142950 h 462709"/>
                <a:gd name="connsiteX1" fmla="*/ 126983 w 3708210"/>
                <a:gd name="connsiteY1" fmla="*/ 120510 h 462709"/>
                <a:gd name="connsiteX2" fmla="*/ 222350 w 3708210"/>
                <a:gd name="connsiteY2" fmla="*/ 8314 h 462709"/>
                <a:gd name="connsiteX3" fmla="*/ 615037 w 3708210"/>
                <a:gd name="connsiteY3" fmla="*/ 13924 h 462709"/>
                <a:gd name="connsiteX4" fmla="*/ 1439680 w 3708210"/>
                <a:gd name="connsiteY4" fmla="*/ 58802 h 462709"/>
                <a:gd name="connsiteX5" fmla="*/ 2230664 w 3708210"/>
                <a:gd name="connsiteY5" fmla="*/ 109291 h 462709"/>
                <a:gd name="connsiteX6" fmla="*/ 2943110 w 3708210"/>
                <a:gd name="connsiteY6" fmla="*/ 148559 h 462709"/>
                <a:gd name="connsiteX7" fmla="*/ 3700436 w 3708210"/>
                <a:gd name="connsiteY7" fmla="*/ 249536 h 462709"/>
                <a:gd name="connsiteX8" fmla="*/ 3290919 w 3708210"/>
                <a:gd name="connsiteY8" fmla="*/ 462709 h 462709"/>
                <a:gd name="connsiteX9" fmla="*/ 2017491 w 3708210"/>
                <a:gd name="connsiteY9" fmla="*/ 339293 h 462709"/>
                <a:gd name="connsiteX10" fmla="*/ 1551876 w 3708210"/>
                <a:gd name="connsiteY10" fmla="*/ 322464 h 462709"/>
                <a:gd name="connsiteX11" fmla="*/ 901137 w 3708210"/>
                <a:gd name="connsiteY11" fmla="*/ 249536 h 462709"/>
                <a:gd name="connsiteX12" fmla="*/ 390644 w 3708210"/>
                <a:gd name="connsiteY12" fmla="*/ 193438 h 462709"/>
                <a:gd name="connsiteX13" fmla="*/ 9177 w 3708210"/>
                <a:gd name="connsiteY13" fmla="*/ 142950 h 462709"/>
                <a:gd name="connsiteX0" fmla="*/ 9177 w 3708018"/>
                <a:gd name="connsiteY0" fmla="*/ 142950 h 465884"/>
                <a:gd name="connsiteX1" fmla="*/ 126983 w 3708018"/>
                <a:gd name="connsiteY1" fmla="*/ 120510 h 465884"/>
                <a:gd name="connsiteX2" fmla="*/ 222350 w 3708018"/>
                <a:gd name="connsiteY2" fmla="*/ 8314 h 465884"/>
                <a:gd name="connsiteX3" fmla="*/ 615037 w 3708018"/>
                <a:gd name="connsiteY3" fmla="*/ 13924 h 465884"/>
                <a:gd name="connsiteX4" fmla="*/ 1439680 w 3708018"/>
                <a:gd name="connsiteY4" fmla="*/ 58802 h 465884"/>
                <a:gd name="connsiteX5" fmla="*/ 2230664 w 3708018"/>
                <a:gd name="connsiteY5" fmla="*/ 109291 h 465884"/>
                <a:gd name="connsiteX6" fmla="*/ 2943110 w 3708018"/>
                <a:gd name="connsiteY6" fmla="*/ 148559 h 465884"/>
                <a:gd name="connsiteX7" fmla="*/ 3700436 w 3708018"/>
                <a:gd name="connsiteY7" fmla="*/ 249536 h 465884"/>
                <a:gd name="connsiteX8" fmla="*/ 3287744 w 3708018"/>
                <a:gd name="connsiteY8" fmla="*/ 465884 h 465884"/>
                <a:gd name="connsiteX9" fmla="*/ 2017491 w 3708018"/>
                <a:gd name="connsiteY9" fmla="*/ 339293 h 465884"/>
                <a:gd name="connsiteX10" fmla="*/ 1551876 w 3708018"/>
                <a:gd name="connsiteY10" fmla="*/ 322464 h 465884"/>
                <a:gd name="connsiteX11" fmla="*/ 901137 w 3708018"/>
                <a:gd name="connsiteY11" fmla="*/ 249536 h 465884"/>
                <a:gd name="connsiteX12" fmla="*/ 390644 w 3708018"/>
                <a:gd name="connsiteY12" fmla="*/ 193438 h 465884"/>
                <a:gd name="connsiteX13" fmla="*/ 9177 w 3708018"/>
                <a:gd name="connsiteY13" fmla="*/ 142950 h 465884"/>
                <a:gd name="connsiteX0" fmla="*/ 9177 w 3670894"/>
                <a:gd name="connsiteY0" fmla="*/ 142950 h 465884"/>
                <a:gd name="connsiteX1" fmla="*/ 126983 w 3670894"/>
                <a:gd name="connsiteY1" fmla="*/ 120510 h 465884"/>
                <a:gd name="connsiteX2" fmla="*/ 222350 w 3670894"/>
                <a:gd name="connsiteY2" fmla="*/ 8314 h 465884"/>
                <a:gd name="connsiteX3" fmla="*/ 615037 w 3670894"/>
                <a:gd name="connsiteY3" fmla="*/ 13924 h 465884"/>
                <a:gd name="connsiteX4" fmla="*/ 1439680 w 3670894"/>
                <a:gd name="connsiteY4" fmla="*/ 58802 h 465884"/>
                <a:gd name="connsiteX5" fmla="*/ 2230664 w 3670894"/>
                <a:gd name="connsiteY5" fmla="*/ 109291 h 465884"/>
                <a:gd name="connsiteX6" fmla="*/ 2943110 w 3670894"/>
                <a:gd name="connsiteY6" fmla="*/ 148559 h 465884"/>
                <a:gd name="connsiteX7" fmla="*/ 3662336 w 3670894"/>
                <a:gd name="connsiteY7" fmla="*/ 249536 h 465884"/>
                <a:gd name="connsiteX8" fmla="*/ 3287744 w 3670894"/>
                <a:gd name="connsiteY8" fmla="*/ 465884 h 465884"/>
                <a:gd name="connsiteX9" fmla="*/ 2017491 w 3670894"/>
                <a:gd name="connsiteY9" fmla="*/ 339293 h 465884"/>
                <a:gd name="connsiteX10" fmla="*/ 1551876 w 3670894"/>
                <a:gd name="connsiteY10" fmla="*/ 322464 h 465884"/>
                <a:gd name="connsiteX11" fmla="*/ 901137 w 3670894"/>
                <a:gd name="connsiteY11" fmla="*/ 249536 h 465884"/>
                <a:gd name="connsiteX12" fmla="*/ 390644 w 3670894"/>
                <a:gd name="connsiteY12" fmla="*/ 193438 h 465884"/>
                <a:gd name="connsiteX13" fmla="*/ 9177 w 3670894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495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75036"/>
                <a:gd name="connsiteY0" fmla="*/ 142950 h 465884"/>
                <a:gd name="connsiteX1" fmla="*/ 126983 w 3675036"/>
                <a:gd name="connsiteY1" fmla="*/ 120510 h 465884"/>
                <a:gd name="connsiteX2" fmla="*/ 222350 w 3675036"/>
                <a:gd name="connsiteY2" fmla="*/ 8314 h 465884"/>
                <a:gd name="connsiteX3" fmla="*/ 615037 w 3675036"/>
                <a:gd name="connsiteY3" fmla="*/ 13924 h 465884"/>
                <a:gd name="connsiteX4" fmla="*/ 1439680 w 3675036"/>
                <a:gd name="connsiteY4" fmla="*/ 58802 h 465884"/>
                <a:gd name="connsiteX5" fmla="*/ 2230664 w 3675036"/>
                <a:gd name="connsiteY5" fmla="*/ 109291 h 465884"/>
                <a:gd name="connsiteX6" fmla="*/ 2943110 w 3675036"/>
                <a:gd name="connsiteY6" fmla="*/ 148559 h 465884"/>
                <a:gd name="connsiteX7" fmla="*/ 3675036 w 3675036"/>
                <a:gd name="connsiteY7" fmla="*/ 249536 h 465884"/>
                <a:gd name="connsiteX8" fmla="*/ 3287744 w 3675036"/>
                <a:gd name="connsiteY8" fmla="*/ 465884 h 465884"/>
                <a:gd name="connsiteX9" fmla="*/ 2017491 w 3675036"/>
                <a:gd name="connsiteY9" fmla="*/ 339293 h 465884"/>
                <a:gd name="connsiteX10" fmla="*/ 1551876 w 3675036"/>
                <a:gd name="connsiteY10" fmla="*/ 322464 h 465884"/>
                <a:gd name="connsiteX11" fmla="*/ 901137 w 3675036"/>
                <a:gd name="connsiteY11" fmla="*/ 249536 h 465884"/>
                <a:gd name="connsiteX12" fmla="*/ 390644 w 3675036"/>
                <a:gd name="connsiteY12" fmla="*/ 193438 h 465884"/>
                <a:gd name="connsiteX13" fmla="*/ 9177 w 36750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943110 w 3662336"/>
                <a:gd name="connsiteY6" fmla="*/ 148559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230664 w 3662336"/>
                <a:gd name="connsiteY5" fmla="*/ 109291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2950 h 465884"/>
                <a:gd name="connsiteX1" fmla="*/ 126983 w 3662336"/>
                <a:gd name="connsiteY1" fmla="*/ 120510 h 465884"/>
                <a:gd name="connsiteX2" fmla="*/ 222350 w 3662336"/>
                <a:gd name="connsiteY2" fmla="*/ 8314 h 465884"/>
                <a:gd name="connsiteX3" fmla="*/ 615037 w 3662336"/>
                <a:gd name="connsiteY3" fmla="*/ 13924 h 465884"/>
                <a:gd name="connsiteX4" fmla="*/ 1439680 w 3662336"/>
                <a:gd name="connsiteY4" fmla="*/ 58802 h 465884"/>
                <a:gd name="connsiteX5" fmla="*/ 2033814 w 3662336"/>
                <a:gd name="connsiteY5" fmla="*/ 118816 h 465884"/>
                <a:gd name="connsiteX6" fmla="*/ 2800235 w 3662336"/>
                <a:gd name="connsiteY6" fmla="*/ 183484 h 465884"/>
                <a:gd name="connsiteX7" fmla="*/ 3662336 w 3662336"/>
                <a:gd name="connsiteY7" fmla="*/ 262236 h 465884"/>
                <a:gd name="connsiteX8" fmla="*/ 3287744 w 3662336"/>
                <a:gd name="connsiteY8" fmla="*/ 465884 h 465884"/>
                <a:gd name="connsiteX9" fmla="*/ 2017491 w 3662336"/>
                <a:gd name="connsiteY9" fmla="*/ 339293 h 465884"/>
                <a:gd name="connsiteX10" fmla="*/ 1551876 w 3662336"/>
                <a:gd name="connsiteY10" fmla="*/ 322464 h 465884"/>
                <a:gd name="connsiteX11" fmla="*/ 901137 w 3662336"/>
                <a:gd name="connsiteY11" fmla="*/ 249536 h 465884"/>
                <a:gd name="connsiteX12" fmla="*/ 390644 w 3662336"/>
                <a:gd name="connsiteY12" fmla="*/ 193438 h 465884"/>
                <a:gd name="connsiteX13" fmla="*/ 9177 w 3662336"/>
                <a:gd name="connsiteY13" fmla="*/ 142950 h 465884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51876 w 3662336"/>
                <a:gd name="connsiteY10" fmla="*/ 32351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9177 w 3662336"/>
                <a:gd name="connsiteY0" fmla="*/ 144003 h 466937"/>
                <a:gd name="connsiteX1" fmla="*/ 126983 w 3662336"/>
                <a:gd name="connsiteY1" fmla="*/ 121563 h 466937"/>
                <a:gd name="connsiteX2" fmla="*/ 222350 w 3662336"/>
                <a:gd name="connsiteY2" fmla="*/ 9367 h 466937"/>
                <a:gd name="connsiteX3" fmla="*/ 615037 w 3662336"/>
                <a:gd name="connsiteY3" fmla="*/ 14977 h 466937"/>
                <a:gd name="connsiteX4" fmla="*/ 1392055 w 3662336"/>
                <a:gd name="connsiteY4" fmla="*/ 85255 h 466937"/>
                <a:gd name="connsiteX5" fmla="*/ 2033814 w 3662336"/>
                <a:gd name="connsiteY5" fmla="*/ 119869 h 466937"/>
                <a:gd name="connsiteX6" fmla="*/ 2800235 w 3662336"/>
                <a:gd name="connsiteY6" fmla="*/ 184537 h 466937"/>
                <a:gd name="connsiteX7" fmla="*/ 3662336 w 3662336"/>
                <a:gd name="connsiteY7" fmla="*/ 263289 h 466937"/>
                <a:gd name="connsiteX8" fmla="*/ 3287744 w 3662336"/>
                <a:gd name="connsiteY8" fmla="*/ 466937 h 466937"/>
                <a:gd name="connsiteX9" fmla="*/ 2017491 w 3662336"/>
                <a:gd name="connsiteY9" fmla="*/ 340346 h 466937"/>
                <a:gd name="connsiteX10" fmla="*/ 1510601 w 3662336"/>
                <a:gd name="connsiteY10" fmla="*/ 304467 h 466937"/>
                <a:gd name="connsiteX11" fmla="*/ 901137 w 3662336"/>
                <a:gd name="connsiteY11" fmla="*/ 250589 h 466937"/>
                <a:gd name="connsiteX12" fmla="*/ 390644 w 3662336"/>
                <a:gd name="connsiteY12" fmla="*/ 194491 h 466937"/>
                <a:gd name="connsiteX13" fmla="*/ 9177 w 3662336"/>
                <a:gd name="connsiteY13" fmla="*/ 144003 h 466937"/>
                <a:gd name="connsiteX0" fmla="*/ 5295 w 3658454"/>
                <a:gd name="connsiteY0" fmla="*/ 142614 h 465548"/>
                <a:gd name="connsiteX1" fmla="*/ 167551 w 3658454"/>
                <a:gd name="connsiteY1" fmla="*/ 101124 h 465548"/>
                <a:gd name="connsiteX2" fmla="*/ 218468 w 3658454"/>
                <a:gd name="connsiteY2" fmla="*/ 7978 h 465548"/>
                <a:gd name="connsiteX3" fmla="*/ 611155 w 3658454"/>
                <a:gd name="connsiteY3" fmla="*/ 13588 h 465548"/>
                <a:gd name="connsiteX4" fmla="*/ 1388173 w 3658454"/>
                <a:gd name="connsiteY4" fmla="*/ 83866 h 465548"/>
                <a:gd name="connsiteX5" fmla="*/ 2029932 w 3658454"/>
                <a:gd name="connsiteY5" fmla="*/ 118480 h 465548"/>
                <a:gd name="connsiteX6" fmla="*/ 2796353 w 3658454"/>
                <a:gd name="connsiteY6" fmla="*/ 183148 h 465548"/>
                <a:gd name="connsiteX7" fmla="*/ 3658454 w 3658454"/>
                <a:gd name="connsiteY7" fmla="*/ 261900 h 465548"/>
                <a:gd name="connsiteX8" fmla="*/ 3283862 w 3658454"/>
                <a:gd name="connsiteY8" fmla="*/ 465548 h 465548"/>
                <a:gd name="connsiteX9" fmla="*/ 2013609 w 3658454"/>
                <a:gd name="connsiteY9" fmla="*/ 338957 h 465548"/>
                <a:gd name="connsiteX10" fmla="*/ 1506719 w 3658454"/>
                <a:gd name="connsiteY10" fmla="*/ 303078 h 465548"/>
                <a:gd name="connsiteX11" fmla="*/ 897255 w 3658454"/>
                <a:gd name="connsiteY11" fmla="*/ 249200 h 465548"/>
                <a:gd name="connsiteX12" fmla="*/ 386762 w 3658454"/>
                <a:gd name="connsiteY12" fmla="*/ 193102 h 465548"/>
                <a:gd name="connsiteX13" fmla="*/ 5295 w 3658454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42614 h 465548"/>
                <a:gd name="connsiteX1" fmla="*/ 162256 w 3653159"/>
                <a:gd name="connsiteY1" fmla="*/ 101124 h 465548"/>
                <a:gd name="connsiteX2" fmla="*/ 213173 w 3653159"/>
                <a:gd name="connsiteY2" fmla="*/ 7978 h 465548"/>
                <a:gd name="connsiteX3" fmla="*/ 605860 w 3653159"/>
                <a:gd name="connsiteY3" fmla="*/ 13588 h 465548"/>
                <a:gd name="connsiteX4" fmla="*/ 1382878 w 3653159"/>
                <a:gd name="connsiteY4" fmla="*/ 83866 h 465548"/>
                <a:gd name="connsiteX5" fmla="*/ 2024637 w 3653159"/>
                <a:gd name="connsiteY5" fmla="*/ 118480 h 465548"/>
                <a:gd name="connsiteX6" fmla="*/ 2791058 w 3653159"/>
                <a:gd name="connsiteY6" fmla="*/ 183148 h 465548"/>
                <a:gd name="connsiteX7" fmla="*/ 3653159 w 3653159"/>
                <a:gd name="connsiteY7" fmla="*/ 261900 h 465548"/>
                <a:gd name="connsiteX8" fmla="*/ 3278567 w 3653159"/>
                <a:gd name="connsiteY8" fmla="*/ 465548 h 465548"/>
                <a:gd name="connsiteX9" fmla="*/ 2008314 w 3653159"/>
                <a:gd name="connsiteY9" fmla="*/ 338957 h 465548"/>
                <a:gd name="connsiteX10" fmla="*/ 1501424 w 3653159"/>
                <a:gd name="connsiteY10" fmla="*/ 303078 h 465548"/>
                <a:gd name="connsiteX11" fmla="*/ 891960 w 3653159"/>
                <a:gd name="connsiteY11" fmla="*/ 249200 h 465548"/>
                <a:gd name="connsiteX12" fmla="*/ 381467 w 3653159"/>
                <a:gd name="connsiteY12" fmla="*/ 193102 h 465548"/>
                <a:gd name="connsiteX13" fmla="*/ 0 w 3653159"/>
                <a:gd name="connsiteY13" fmla="*/ 142614 h 465548"/>
                <a:gd name="connsiteX0" fmla="*/ 0 w 3653159"/>
                <a:gd name="connsiteY0" fmla="*/ 138545 h 461479"/>
                <a:gd name="connsiteX1" fmla="*/ 162256 w 3653159"/>
                <a:gd name="connsiteY1" fmla="*/ 97055 h 461479"/>
                <a:gd name="connsiteX2" fmla="*/ 213173 w 3653159"/>
                <a:gd name="connsiteY2" fmla="*/ 3909 h 461479"/>
                <a:gd name="connsiteX3" fmla="*/ 605860 w 3653159"/>
                <a:gd name="connsiteY3" fmla="*/ 9519 h 461479"/>
                <a:gd name="connsiteX4" fmla="*/ 1382878 w 3653159"/>
                <a:gd name="connsiteY4" fmla="*/ 79797 h 461479"/>
                <a:gd name="connsiteX5" fmla="*/ 2024637 w 3653159"/>
                <a:gd name="connsiteY5" fmla="*/ 114411 h 461479"/>
                <a:gd name="connsiteX6" fmla="*/ 2791058 w 3653159"/>
                <a:gd name="connsiteY6" fmla="*/ 179079 h 461479"/>
                <a:gd name="connsiteX7" fmla="*/ 3653159 w 3653159"/>
                <a:gd name="connsiteY7" fmla="*/ 257831 h 461479"/>
                <a:gd name="connsiteX8" fmla="*/ 3278567 w 3653159"/>
                <a:gd name="connsiteY8" fmla="*/ 461479 h 461479"/>
                <a:gd name="connsiteX9" fmla="*/ 2008314 w 3653159"/>
                <a:gd name="connsiteY9" fmla="*/ 334888 h 461479"/>
                <a:gd name="connsiteX10" fmla="*/ 1501424 w 3653159"/>
                <a:gd name="connsiteY10" fmla="*/ 299009 h 461479"/>
                <a:gd name="connsiteX11" fmla="*/ 891960 w 3653159"/>
                <a:gd name="connsiteY11" fmla="*/ 245131 h 461479"/>
                <a:gd name="connsiteX12" fmla="*/ 381467 w 3653159"/>
                <a:gd name="connsiteY12" fmla="*/ 189033 h 461479"/>
                <a:gd name="connsiteX13" fmla="*/ 0 w 3653159"/>
                <a:gd name="connsiteY13" fmla="*/ 138545 h 461479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5940 h 468874"/>
                <a:gd name="connsiteX1" fmla="*/ 162256 w 3653159"/>
                <a:gd name="connsiteY1" fmla="*/ 104450 h 468874"/>
                <a:gd name="connsiteX2" fmla="*/ 209998 w 3653159"/>
                <a:gd name="connsiteY2" fmla="*/ 1779 h 468874"/>
                <a:gd name="connsiteX3" fmla="*/ 605860 w 3653159"/>
                <a:gd name="connsiteY3" fmla="*/ 16914 h 468874"/>
                <a:gd name="connsiteX4" fmla="*/ 1382878 w 3653159"/>
                <a:gd name="connsiteY4" fmla="*/ 87192 h 468874"/>
                <a:gd name="connsiteX5" fmla="*/ 2024637 w 3653159"/>
                <a:gd name="connsiteY5" fmla="*/ 121806 h 468874"/>
                <a:gd name="connsiteX6" fmla="*/ 2791058 w 3653159"/>
                <a:gd name="connsiteY6" fmla="*/ 186474 h 468874"/>
                <a:gd name="connsiteX7" fmla="*/ 3653159 w 3653159"/>
                <a:gd name="connsiteY7" fmla="*/ 265226 h 468874"/>
                <a:gd name="connsiteX8" fmla="*/ 3278567 w 3653159"/>
                <a:gd name="connsiteY8" fmla="*/ 468874 h 468874"/>
                <a:gd name="connsiteX9" fmla="*/ 2008314 w 3653159"/>
                <a:gd name="connsiteY9" fmla="*/ 342283 h 468874"/>
                <a:gd name="connsiteX10" fmla="*/ 1501424 w 3653159"/>
                <a:gd name="connsiteY10" fmla="*/ 306404 h 468874"/>
                <a:gd name="connsiteX11" fmla="*/ 891960 w 3653159"/>
                <a:gd name="connsiteY11" fmla="*/ 252526 h 468874"/>
                <a:gd name="connsiteX12" fmla="*/ 381467 w 3653159"/>
                <a:gd name="connsiteY12" fmla="*/ 196428 h 468874"/>
                <a:gd name="connsiteX13" fmla="*/ 0 w 3653159"/>
                <a:gd name="connsiteY13" fmla="*/ 145940 h 468874"/>
                <a:gd name="connsiteX0" fmla="*/ 0 w 3653159"/>
                <a:gd name="connsiteY0" fmla="*/ 144908 h 467842"/>
                <a:gd name="connsiteX1" fmla="*/ 162256 w 3653159"/>
                <a:gd name="connsiteY1" fmla="*/ 103418 h 467842"/>
                <a:gd name="connsiteX2" fmla="*/ 209998 w 3653159"/>
                <a:gd name="connsiteY2" fmla="*/ 747 h 467842"/>
                <a:gd name="connsiteX3" fmla="*/ 742385 w 3653159"/>
                <a:gd name="connsiteY3" fmla="*/ 31757 h 467842"/>
                <a:gd name="connsiteX4" fmla="*/ 1382878 w 3653159"/>
                <a:gd name="connsiteY4" fmla="*/ 86160 h 467842"/>
                <a:gd name="connsiteX5" fmla="*/ 2024637 w 3653159"/>
                <a:gd name="connsiteY5" fmla="*/ 120774 h 467842"/>
                <a:gd name="connsiteX6" fmla="*/ 2791058 w 3653159"/>
                <a:gd name="connsiteY6" fmla="*/ 185442 h 467842"/>
                <a:gd name="connsiteX7" fmla="*/ 3653159 w 3653159"/>
                <a:gd name="connsiteY7" fmla="*/ 264194 h 467842"/>
                <a:gd name="connsiteX8" fmla="*/ 3278567 w 3653159"/>
                <a:gd name="connsiteY8" fmla="*/ 467842 h 467842"/>
                <a:gd name="connsiteX9" fmla="*/ 2008314 w 3653159"/>
                <a:gd name="connsiteY9" fmla="*/ 341251 h 467842"/>
                <a:gd name="connsiteX10" fmla="*/ 1501424 w 3653159"/>
                <a:gd name="connsiteY10" fmla="*/ 305372 h 467842"/>
                <a:gd name="connsiteX11" fmla="*/ 891960 w 3653159"/>
                <a:gd name="connsiteY11" fmla="*/ 251494 h 467842"/>
                <a:gd name="connsiteX12" fmla="*/ 381467 w 3653159"/>
                <a:gd name="connsiteY12" fmla="*/ 195396 h 467842"/>
                <a:gd name="connsiteX13" fmla="*/ 0 w 3653159"/>
                <a:gd name="connsiteY13" fmla="*/ 144908 h 467842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024637 w 3653159"/>
                <a:gd name="connsiteY5" fmla="*/ 1208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62256 w 3653159"/>
                <a:gd name="connsiteY1" fmla="*/ 103447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44937 h 467871"/>
                <a:gd name="connsiteX1" fmla="*/ 157493 w 3653159"/>
                <a:gd name="connsiteY1" fmla="*/ 91541 h 467871"/>
                <a:gd name="connsiteX2" fmla="*/ 209998 w 3653159"/>
                <a:gd name="connsiteY2" fmla="*/ 776 h 467871"/>
                <a:gd name="connsiteX3" fmla="*/ 742385 w 3653159"/>
                <a:gd name="connsiteY3" fmla="*/ 31786 h 467871"/>
                <a:gd name="connsiteX4" fmla="*/ 1459078 w 3653159"/>
                <a:gd name="connsiteY4" fmla="*/ 92539 h 467871"/>
                <a:gd name="connsiteX5" fmla="*/ 2161162 w 3653159"/>
                <a:gd name="connsiteY5" fmla="*/ 146203 h 467871"/>
                <a:gd name="connsiteX6" fmla="*/ 2791058 w 3653159"/>
                <a:gd name="connsiteY6" fmla="*/ 185471 h 467871"/>
                <a:gd name="connsiteX7" fmla="*/ 3653159 w 3653159"/>
                <a:gd name="connsiteY7" fmla="*/ 264223 h 467871"/>
                <a:gd name="connsiteX8" fmla="*/ 3278567 w 3653159"/>
                <a:gd name="connsiteY8" fmla="*/ 467871 h 467871"/>
                <a:gd name="connsiteX9" fmla="*/ 2008314 w 3653159"/>
                <a:gd name="connsiteY9" fmla="*/ 341280 h 467871"/>
                <a:gd name="connsiteX10" fmla="*/ 1501424 w 3653159"/>
                <a:gd name="connsiteY10" fmla="*/ 305401 h 467871"/>
                <a:gd name="connsiteX11" fmla="*/ 891960 w 3653159"/>
                <a:gd name="connsiteY11" fmla="*/ 251523 h 467871"/>
                <a:gd name="connsiteX12" fmla="*/ 381467 w 3653159"/>
                <a:gd name="connsiteY12" fmla="*/ 195425 h 467871"/>
                <a:gd name="connsiteX13" fmla="*/ 0 w 3653159"/>
                <a:gd name="connsiteY13" fmla="*/ 144937 h 467871"/>
                <a:gd name="connsiteX0" fmla="*/ 0 w 3653159"/>
                <a:gd name="connsiteY0" fmla="*/ 173133 h 496067"/>
                <a:gd name="connsiteX1" fmla="*/ 157493 w 3653159"/>
                <a:gd name="connsiteY1" fmla="*/ 119737 h 496067"/>
                <a:gd name="connsiteX2" fmla="*/ 209998 w 3653159"/>
                <a:gd name="connsiteY2" fmla="*/ 397 h 496067"/>
                <a:gd name="connsiteX3" fmla="*/ 742385 w 3653159"/>
                <a:gd name="connsiteY3" fmla="*/ 59982 h 496067"/>
                <a:gd name="connsiteX4" fmla="*/ 1459078 w 3653159"/>
                <a:gd name="connsiteY4" fmla="*/ 120735 h 496067"/>
                <a:gd name="connsiteX5" fmla="*/ 2161162 w 3653159"/>
                <a:gd name="connsiteY5" fmla="*/ 174399 h 496067"/>
                <a:gd name="connsiteX6" fmla="*/ 2791058 w 3653159"/>
                <a:gd name="connsiteY6" fmla="*/ 213667 h 496067"/>
                <a:gd name="connsiteX7" fmla="*/ 3653159 w 3653159"/>
                <a:gd name="connsiteY7" fmla="*/ 292419 h 496067"/>
                <a:gd name="connsiteX8" fmla="*/ 3278567 w 3653159"/>
                <a:gd name="connsiteY8" fmla="*/ 496067 h 496067"/>
                <a:gd name="connsiteX9" fmla="*/ 2008314 w 3653159"/>
                <a:gd name="connsiteY9" fmla="*/ 369476 h 496067"/>
                <a:gd name="connsiteX10" fmla="*/ 1501424 w 3653159"/>
                <a:gd name="connsiteY10" fmla="*/ 333597 h 496067"/>
                <a:gd name="connsiteX11" fmla="*/ 891960 w 3653159"/>
                <a:gd name="connsiteY11" fmla="*/ 279719 h 496067"/>
                <a:gd name="connsiteX12" fmla="*/ 381467 w 3653159"/>
                <a:gd name="connsiteY12" fmla="*/ 223621 h 496067"/>
                <a:gd name="connsiteX13" fmla="*/ 0 w 3653159"/>
                <a:gd name="connsiteY13" fmla="*/ 173133 h 496067"/>
                <a:gd name="connsiteX0" fmla="*/ 0 w 3653159"/>
                <a:gd name="connsiteY0" fmla="*/ 172736 h 495670"/>
                <a:gd name="connsiteX1" fmla="*/ 157493 w 3653159"/>
                <a:gd name="connsiteY1" fmla="*/ 119340 h 495670"/>
                <a:gd name="connsiteX2" fmla="*/ 209998 w 3653159"/>
                <a:gd name="connsiteY2" fmla="*/ 0 h 495670"/>
                <a:gd name="connsiteX3" fmla="*/ 742385 w 3653159"/>
                <a:gd name="connsiteY3" fmla="*/ 59585 h 495670"/>
                <a:gd name="connsiteX4" fmla="*/ 1459078 w 3653159"/>
                <a:gd name="connsiteY4" fmla="*/ 120338 h 495670"/>
                <a:gd name="connsiteX5" fmla="*/ 2161162 w 3653159"/>
                <a:gd name="connsiteY5" fmla="*/ 174002 h 495670"/>
                <a:gd name="connsiteX6" fmla="*/ 2791058 w 3653159"/>
                <a:gd name="connsiteY6" fmla="*/ 213270 h 495670"/>
                <a:gd name="connsiteX7" fmla="*/ 3653159 w 3653159"/>
                <a:gd name="connsiteY7" fmla="*/ 292022 h 495670"/>
                <a:gd name="connsiteX8" fmla="*/ 3278567 w 3653159"/>
                <a:gd name="connsiteY8" fmla="*/ 495670 h 495670"/>
                <a:gd name="connsiteX9" fmla="*/ 2008314 w 3653159"/>
                <a:gd name="connsiteY9" fmla="*/ 369079 h 495670"/>
                <a:gd name="connsiteX10" fmla="*/ 1501424 w 3653159"/>
                <a:gd name="connsiteY10" fmla="*/ 333200 h 495670"/>
                <a:gd name="connsiteX11" fmla="*/ 891960 w 3653159"/>
                <a:gd name="connsiteY11" fmla="*/ 279322 h 495670"/>
                <a:gd name="connsiteX12" fmla="*/ 381467 w 3653159"/>
                <a:gd name="connsiteY12" fmla="*/ 223224 h 495670"/>
                <a:gd name="connsiteX13" fmla="*/ 0 w 3653159"/>
                <a:gd name="connsiteY13" fmla="*/ 172736 h 495670"/>
                <a:gd name="connsiteX0" fmla="*/ 0 w 3653159"/>
                <a:gd name="connsiteY0" fmla="*/ 153686 h 476620"/>
                <a:gd name="connsiteX1" fmla="*/ 157493 w 3653159"/>
                <a:gd name="connsiteY1" fmla="*/ 100290 h 476620"/>
                <a:gd name="connsiteX2" fmla="*/ 193329 w 3653159"/>
                <a:gd name="connsiteY2" fmla="*/ 0 h 476620"/>
                <a:gd name="connsiteX3" fmla="*/ 742385 w 3653159"/>
                <a:gd name="connsiteY3" fmla="*/ 40535 h 476620"/>
                <a:gd name="connsiteX4" fmla="*/ 1459078 w 3653159"/>
                <a:gd name="connsiteY4" fmla="*/ 101288 h 476620"/>
                <a:gd name="connsiteX5" fmla="*/ 2161162 w 3653159"/>
                <a:gd name="connsiteY5" fmla="*/ 154952 h 476620"/>
                <a:gd name="connsiteX6" fmla="*/ 2791058 w 3653159"/>
                <a:gd name="connsiteY6" fmla="*/ 194220 h 476620"/>
                <a:gd name="connsiteX7" fmla="*/ 3653159 w 3653159"/>
                <a:gd name="connsiteY7" fmla="*/ 272972 h 476620"/>
                <a:gd name="connsiteX8" fmla="*/ 3278567 w 3653159"/>
                <a:gd name="connsiteY8" fmla="*/ 476620 h 476620"/>
                <a:gd name="connsiteX9" fmla="*/ 2008314 w 3653159"/>
                <a:gd name="connsiteY9" fmla="*/ 350029 h 476620"/>
                <a:gd name="connsiteX10" fmla="*/ 1501424 w 3653159"/>
                <a:gd name="connsiteY10" fmla="*/ 314150 h 476620"/>
                <a:gd name="connsiteX11" fmla="*/ 891960 w 3653159"/>
                <a:gd name="connsiteY11" fmla="*/ 260272 h 476620"/>
                <a:gd name="connsiteX12" fmla="*/ 381467 w 3653159"/>
                <a:gd name="connsiteY12" fmla="*/ 204174 h 476620"/>
                <a:gd name="connsiteX13" fmla="*/ 0 w 3653159"/>
                <a:gd name="connsiteY13" fmla="*/ 153686 h 476620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57493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  <a:gd name="connsiteX0" fmla="*/ 0 w 3653159"/>
                <a:gd name="connsiteY0" fmla="*/ 167973 h 490907"/>
                <a:gd name="connsiteX1" fmla="*/ 167018 w 3653159"/>
                <a:gd name="connsiteY1" fmla="*/ 114577 h 490907"/>
                <a:gd name="connsiteX2" fmla="*/ 183804 w 3653159"/>
                <a:gd name="connsiteY2" fmla="*/ 0 h 490907"/>
                <a:gd name="connsiteX3" fmla="*/ 742385 w 3653159"/>
                <a:gd name="connsiteY3" fmla="*/ 54822 h 490907"/>
                <a:gd name="connsiteX4" fmla="*/ 1459078 w 3653159"/>
                <a:gd name="connsiteY4" fmla="*/ 115575 h 490907"/>
                <a:gd name="connsiteX5" fmla="*/ 2161162 w 3653159"/>
                <a:gd name="connsiteY5" fmla="*/ 169239 h 490907"/>
                <a:gd name="connsiteX6" fmla="*/ 2791058 w 3653159"/>
                <a:gd name="connsiteY6" fmla="*/ 208507 h 490907"/>
                <a:gd name="connsiteX7" fmla="*/ 3653159 w 3653159"/>
                <a:gd name="connsiteY7" fmla="*/ 287259 h 490907"/>
                <a:gd name="connsiteX8" fmla="*/ 3278567 w 3653159"/>
                <a:gd name="connsiteY8" fmla="*/ 490907 h 490907"/>
                <a:gd name="connsiteX9" fmla="*/ 2008314 w 3653159"/>
                <a:gd name="connsiteY9" fmla="*/ 364316 h 490907"/>
                <a:gd name="connsiteX10" fmla="*/ 1501424 w 3653159"/>
                <a:gd name="connsiteY10" fmla="*/ 328437 h 490907"/>
                <a:gd name="connsiteX11" fmla="*/ 891960 w 3653159"/>
                <a:gd name="connsiteY11" fmla="*/ 274559 h 490907"/>
                <a:gd name="connsiteX12" fmla="*/ 381467 w 3653159"/>
                <a:gd name="connsiteY12" fmla="*/ 218461 h 490907"/>
                <a:gd name="connsiteX13" fmla="*/ 0 w 3653159"/>
                <a:gd name="connsiteY13" fmla="*/ 167973 h 49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3159" h="490907">
                  <a:moveTo>
                    <a:pt x="0" y="167973"/>
                  </a:moveTo>
                  <a:cubicBezTo>
                    <a:pt x="68240" y="149468"/>
                    <a:pt x="136384" y="142572"/>
                    <a:pt x="167018" y="114577"/>
                  </a:cubicBezTo>
                  <a:cubicBezTo>
                    <a:pt x="197652" y="86582"/>
                    <a:pt x="209882" y="46339"/>
                    <a:pt x="183804" y="0"/>
                  </a:cubicBezTo>
                  <a:cubicBezTo>
                    <a:pt x="303775" y="21130"/>
                    <a:pt x="529839" y="35560"/>
                    <a:pt x="742385" y="54822"/>
                  </a:cubicBezTo>
                  <a:lnTo>
                    <a:pt x="1459078" y="115575"/>
                  </a:lnTo>
                  <a:lnTo>
                    <a:pt x="2161162" y="169239"/>
                  </a:lnTo>
                  <a:cubicBezTo>
                    <a:pt x="2411734" y="184198"/>
                    <a:pt x="2542392" y="188837"/>
                    <a:pt x="2791058" y="208507"/>
                  </a:cubicBezTo>
                  <a:cubicBezTo>
                    <a:pt x="3039724" y="228177"/>
                    <a:pt x="3243295" y="256597"/>
                    <a:pt x="3653159" y="287259"/>
                  </a:cubicBezTo>
                  <a:lnTo>
                    <a:pt x="3278567" y="490907"/>
                  </a:lnTo>
                  <a:lnTo>
                    <a:pt x="2008314" y="364316"/>
                  </a:lnTo>
                  <a:cubicBezTo>
                    <a:pt x="1712123" y="337238"/>
                    <a:pt x="1687483" y="343397"/>
                    <a:pt x="1501424" y="328437"/>
                  </a:cubicBezTo>
                  <a:lnTo>
                    <a:pt x="891960" y="274559"/>
                  </a:lnTo>
                  <a:lnTo>
                    <a:pt x="381467" y="218461"/>
                  </a:lnTo>
                  <a:cubicBezTo>
                    <a:pt x="232807" y="200697"/>
                    <a:pt x="109560" y="186478"/>
                    <a:pt x="0" y="16797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9D7067B0-98DE-2FB8-D5F3-4467CF68599D}"/>
                </a:ext>
              </a:extLst>
            </p:cNvPr>
            <p:cNvSpPr/>
            <p:nvPr/>
          </p:nvSpPr>
          <p:spPr>
            <a:xfrm>
              <a:off x="2752724" y="2739078"/>
              <a:ext cx="1272685" cy="339878"/>
            </a:xfrm>
            <a:prstGeom prst="arc">
              <a:avLst>
                <a:gd name="adj1" fmla="val 10682548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Cylinder 27">
            <a:extLst>
              <a:ext uri="{FF2B5EF4-FFF2-40B4-BE49-F238E27FC236}">
                <a16:creationId xmlns:a16="http://schemas.microsoft.com/office/drawing/2014/main" id="{E6900E55-9E27-FECD-586A-C1976EA844BA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89310A69-2578-1249-A380-57D5E53A521B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04009"/>
            <a:ext cx="4033363" cy="1387430"/>
            <a:chOff x="879629" y="4623003"/>
            <a:chExt cx="4033363" cy="13874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23003"/>
              <a:ext cx="1456530" cy="1384572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90236"/>
                <a:gd name="connsiteY0" fmla="*/ 2236306 h 2925565"/>
                <a:gd name="connsiteX1" fmla="*/ 3084939 w 3090236"/>
                <a:gd name="connsiteY1" fmla="*/ 0 h 2925565"/>
                <a:gd name="connsiteX2" fmla="*/ 3089408 w 3090236"/>
                <a:gd name="connsiteY2" fmla="*/ 655298 h 2925565"/>
                <a:gd name="connsiteX3" fmla="*/ 2660 w 3090236"/>
                <a:gd name="connsiteY3" fmla="*/ 2925565 h 2925565"/>
                <a:gd name="connsiteX4" fmla="*/ 2658 w 3090236"/>
                <a:gd name="connsiteY4" fmla="*/ 2236306 h 2925565"/>
                <a:gd name="connsiteX0" fmla="*/ 2658 w 3089424"/>
                <a:gd name="connsiteY0" fmla="*/ 2246455 h 2935714"/>
                <a:gd name="connsiteX1" fmla="*/ 3054633 w 3089424"/>
                <a:gd name="connsiteY1" fmla="*/ 0 h 2935714"/>
                <a:gd name="connsiteX2" fmla="*/ 3089408 w 3089424"/>
                <a:gd name="connsiteY2" fmla="*/ 665447 h 2935714"/>
                <a:gd name="connsiteX3" fmla="*/ 2660 w 3089424"/>
                <a:gd name="connsiteY3" fmla="*/ 2935714 h 2935714"/>
                <a:gd name="connsiteX4" fmla="*/ 2658 w 3089424"/>
                <a:gd name="connsiteY4" fmla="*/ 2246455 h 2935714"/>
                <a:gd name="connsiteX0" fmla="*/ 2658 w 3089460"/>
                <a:gd name="connsiteY0" fmla="*/ 2261681 h 2950940"/>
                <a:gd name="connsiteX1" fmla="*/ 3074837 w 3089460"/>
                <a:gd name="connsiteY1" fmla="*/ 0 h 2950940"/>
                <a:gd name="connsiteX2" fmla="*/ 3089408 w 3089460"/>
                <a:gd name="connsiteY2" fmla="*/ 680673 h 2950940"/>
                <a:gd name="connsiteX3" fmla="*/ 2660 w 3089460"/>
                <a:gd name="connsiteY3" fmla="*/ 2950940 h 2950940"/>
                <a:gd name="connsiteX4" fmla="*/ 2658 w 3089460"/>
                <a:gd name="connsiteY4" fmla="*/ 2261681 h 2950940"/>
                <a:gd name="connsiteX0" fmla="*/ 2658 w 3089443"/>
                <a:gd name="connsiteY0" fmla="*/ 2261681 h 2950940"/>
                <a:gd name="connsiteX1" fmla="*/ 3074837 w 3089443"/>
                <a:gd name="connsiteY1" fmla="*/ 0 h 2950940"/>
                <a:gd name="connsiteX2" fmla="*/ 3089408 w 3089443"/>
                <a:gd name="connsiteY2" fmla="*/ 680673 h 2950940"/>
                <a:gd name="connsiteX3" fmla="*/ 2660 w 3089443"/>
                <a:gd name="connsiteY3" fmla="*/ 2950940 h 2950940"/>
                <a:gd name="connsiteX4" fmla="*/ 2658 w 3089443"/>
                <a:gd name="connsiteY4" fmla="*/ 2261681 h 29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443" h="2950940">
                  <a:moveTo>
                    <a:pt x="2658" y="2261681"/>
                  </a:moveTo>
                  <a:cubicBezTo>
                    <a:pt x="984628" y="1572073"/>
                    <a:pt x="2047410" y="745435"/>
                    <a:pt x="3074837" y="0"/>
                  </a:cubicBezTo>
                  <a:cubicBezTo>
                    <a:pt x="3076931" y="242911"/>
                    <a:pt x="3090203" y="466119"/>
                    <a:pt x="3089408" y="680673"/>
                  </a:cubicBezTo>
                  <a:cubicBezTo>
                    <a:pt x="1936089" y="1530779"/>
                    <a:pt x="1365930" y="1968107"/>
                    <a:pt x="2660" y="2950940"/>
                  </a:cubicBezTo>
                  <a:cubicBezTo>
                    <a:pt x="-5061" y="2729268"/>
                    <a:pt x="6915" y="2475728"/>
                    <a:pt x="2658" y="2261681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A856C8-3824-C7A1-FBB3-1FB3D995F497}"/>
              </a:ext>
            </a:extLst>
          </p:cNvPr>
          <p:cNvGrpSpPr/>
          <p:nvPr/>
        </p:nvGrpSpPr>
        <p:grpSpPr>
          <a:xfrm>
            <a:off x="4015168" y="1009817"/>
            <a:ext cx="2778313" cy="1608707"/>
            <a:chOff x="4015168" y="1009817"/>
            <a:chExt cx="2778313" cy="160870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7E0D2D6-465B-3FCB-2BBB-EAF5149481D1}"/>
                </a:ext>
              </a:extLst>
            </p:cNvPr>
            <p:cNvSpPr/>
            <p:nvPr/>
          </p:nvSpPr>
          <p:spPr>
            <a:xfrm flipH="1">
              <a:off x="4015168" y="1009817"/>
              <a:ext cx="2776995" cy="1305310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  <a:gd name="connsiteX0" fmla="*/ 0 w 3369052"/>
                <a:gd name="connsiteY0" fmla="*/ 1040652 h 1295446"/>
                <a:gd name="connsiteX1" fmla="*/ 554831 w 3369052"/>
                <a:gd name="connsiteY1" fmla="*/ 642984 h 1295446"/>
                <a:gd name="connsiteX2" fmla="*/ 921543 w 3369052"/>
                <a:gd name="connsiteY2" fmla="*/ 366759 h 1295446"/>
                <a:gd name="connsiteX3" fmla="*/ 1012031 w 3369052"/>
                <a:gd name="connsiteY3" fmla="*/ 295321 h 1295446"/>
                <a:gd name="connsiteX4" fmla="*/ 688181 w 3369052"/>
                <a:gd name="connsiteY4" fmla="*/ 259602 h 1295446"/>
                <a:gd name="connsiteX5" fmla="*/ 609599 w 3369052"/>
                <a:gd name="connsiteY5" fmla="*/ 152448 h 1295446"/>
                <a:gd name="connsiteX6" fmla="*/ 812005 w 3369052"/>
                <a:gd name="connsiteY6" fmla="*/ 61959 h 1295446"/>
                <a:gd name="connsiteX7" fmla="*/ 1038224 w 3369052"/>
                <a:gd name="connsiteY7" fmla="*/ 11952 h 1295446"/>
                <a:gd name="connsiteX8" fmla="*/ 1302544 w 3369052"/>
                <a:gd name="connsiteY8" fmla="*/ 47 h 1295446"/>
                <a:gd name="connsiteX9" fmla="*/ 1562099 w 3369052"/>
                <a:gd name="connsiteY9" fmla="*/ 14334 h 1295446"/>
                <a:gd name="connsiteX10" fmla="*/ 1778792 w 3369052"/>
                <a:gd name="connsiteY10" fmla="*/ 78629 h 1295446"/>
                <a:gd name="connsiteX11" fmla="*/ 1869280 w 3369052"/>
                <a:gd name="connsiteY11" fmla="*/ 157209 h 1295446"/>
                <a:gd name="connsiteX12" fmla="*/ 1809750 w 3369052"/>
                <a:gd name="connsiteY12" fmla="*/ 252459 h 1295446"/>
                <a:gd name="connsiteX13" fmla="*/ 1552575 w 3369052"/>
                <a:gd name="connsiteY13" fmla="*/ 319134 h 1295446"/>
                <a:gd name="connsiteX14" fmla="*/ 3353593 w 3369052"/>
                <a:gd name="connsiteY14" fmla="*/ 1295446 h 1295446"/>
                <a:gd name="connsiteX15" fmla="*/ 0 w 3369052"/>
                <a:gd name="connsiteY15" fmla="*/ 1040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95118"/>
                <a:gd name="connsiteY0" fmla="*/ 1294652 h 1295446"/>
                <a:gd name="connsiteX1" fmla="*/ 80897 w 2895118"/>
                <a:gd name="connsiteY1" fmla="*/ 642984 h 1295446"/>
                <a:gd name="connsiteX2" fmla="*/ 447609 w 2895118"/>
                <a:gd name="connsiteY2" fmla="*/ 366759 h 1295446"/>
                <a:gd name="connsiteX3" fmla="*/ 538097 w 2895118"/>
                <a:gd name="connsiteY3" fmla="*/ 295321 h 1295446"/>
                <a:gd name="connsiteX4" fmla="*/ 214247 w 2895118"/>
                <a:gd name="connsiteY4" fmla="*/ 259602 h 1295446"/>
                <a:gd name="connsiteX5" fmla="*/ 135665 w 2895118"/>
                <a:gd name="connsiteY5" fmla="*/ 152448 h 1295446"/>
                <a:gd name="connsiteX6" fmla="*/ 338071 w 2895118"/>
                <a:gd name="connsiteY6" fmla="*/ 61959 h 1295446"/>
                <a:gd name="connsiteX7" fmla="*/ 564290 w 2895118"/>
                <a:gd name="connsiteY7" fmla="*/ 11952 h 1295446"/>
                <a:gd name="connsiteX8" fmla="*/ 828610 w 2895118"/>
                <a:gd name="connsiteY8" fmla="*/ 47 h 1295446"/>
                <a:gd name="connsiteX9" fmla="*/ 1088165 w 2895118"/>
                <a:gd name="connsiteY9" fmla="*/ 14334 h 1295446"/>
                <a:gd name="connsiteX10" fmla="*/ 1304858 w 2895118"/>
                <a:gd name="connsiteY10" fmla="*/ 78629 h 1295446"/>
                <a:gd name="connsiteX11" fmla="*/ 1395346 w 2895118"/>
                <a:gd name="connsiteY11" fmla="*/ 157209 h 1295446"/>
                <a:gd name="connsiteX12" fmla="*/ 1335816 w 2895118"/>
                <a:gd name="connsiteY12" fmla="*/ 252459 h 1295446"/>
                <a:gd name="connsiteX13" fmla="*/ 1078641 w 2895118"/>
                <a:gd name="connsiteY13" fmla="*/ 319134 h 1295446"/>
                <a:gd name="connsiteX14" fmla="*/ 2879659 w 2895118"/>
                <a:gd name="connsiteY14" fmla="*/ 1295446 h 1295446"/>
                <a:gd name="connsiteX15" fmla="*/ 2193066 w 2895118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193066 w 2879659"/>
                <a:gd name="connsiteY0" fmla="*/ 1294652 h 1295446"/>
                <a:gd name="connsiteX1" fmla="*/ 80897 w 2879659"/>
                <a:gd name="connsiteY1" fmla="*/ 642984 h 1295446"/>
                <a:gd name="connsiteX2" fmla="*/ 447609 w 2879659"/>
                <a:gd name="connsiteY2" fmla="*/ 366759 h 1295446"/>
                <a:gd name="connsiteX3" fmla="*/ 538097 w 2879659"/>
                <a:gd name="connsiteY3" fmla="*/ 295321 h 1295446"/>
                <a:gd name="connsiteX4" fmla="*/ 214247 w 2879659"/>
                <a:gd name="connsiteY4" fmla="*/ 259602 h 1295446"/>
                <a:gd name="connsiteX5" fmla="*/ 135665 w 2879659"/>
                <a:gd name="connsiteY5" fmla="*/ 152448 h 1295446"/>
                <a:gd name="connsiteX6" fmla="*/ 338071 w 2879659"/>
                <a:gd name="connsiteY6" fmla="*/ 61959 h 1295446"/>
                <a:gd name="connsiteX7" fmla="*/ 564290 w 2879659"/>
                <a:gd name="connsiteY7" fmla="*/ 11952 h 1295446"/>
                <a:gd name="connsiteX8" fmla="*/ 828610 w 2879659"/>
                <a:gd name="connsiteY8" fmla="*/ 47 h 1295446"/>
                <a:gd name="connsiteX9" fmla="*/ 1088165 w 2879659"/>
                <a:gd name="connsiteY9" fmla="*/ 14334 h 1295446"/>
                <a:gd name="connsiteX10" fmla="*/ 1304858 w 2879659"/>
                <a:gd name="connsiteY10" fmla="*/ 78629 h 1295446"/>
                <a:gd name="connsiteX11" fmla="*/ 1395346 w 2879659"/>
                <a:gd name="connsiteY11" fmla="*/ 157209 h 1295446"/>
                <a:gd name="connsiteX12" fmla="*/ 1335816 w 2879659"/>
                <a:gd name="connsiteY12" fmla="*/ 252459 h 1295446"/>
                <a:gd name="connsiteX13" fmla="*/ 1078641 w 2879659"/>
                <a:gd name="connsiteY13" fmla="*/ 319134 h 1295446"/>
                <a:gd name="connsiteX14" fmla="*/ 2879659 w 2879659"/>
                <a:gd name="connsiteY14" fmla="*/ 1295446 h 1295446"/>
                <a:gd name="connsiteX15" fmla="*/ 2193066 w 2879659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2750186 w 2750186"/>
                <a:gd name="connsiteY14" fmla="*/ 1295446 h 1295446"/>
                <a:gd name="connsiteX15" fmla="*/ 2063593 w 2750186"/>
                <a:gd name="connsiteY15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6353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318136 w 2750186"/>
                <a:gd name="connsiteY2" fmla="*/ 36675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949168 w 2750186"/>
                <a:gd name="connsiteY13" fmla="*/ 319134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593 w 2750186"/>
                <a:gd name="connsiteY0" fmla="*/ 1294652 h 1295446"/>
                <a:gd name="connsiteX1" fmla="*/ 1278574 w 2750186"/>
                <a:gd name="connsiteY1" fmla="*/ 731884 h 1295446"/>
                <a:gd name="connsiteX2" fmla="*/ 737236 w 2750186"/>
                <a:gd name="connsiteY2" fmla="*/ 487409 h 1295446"/>
                <a:gd name="connsiteX3" fmla="*/ 408624 w 2750186"/>
                <a:gd name="connsiteY3" fmla="*/ 295321 h 1295446"/>
                <a:gd name="connsiteX4" fmla="*/ 84774 w 2750186"/>
                <a:gd name="connsiteY4" fmla="*/ 259602 h 1295446"/>
                <a:gd name="connsiteX5" fmla="*/ 6192 w 2750186"/>
                <a:gd name="connsiteY5" fmla="*/ 152448 h 1295446"/>
                <a:gd name="connsiteX6" fmla="*/ 208598 w 2750186"/>
                <a:gd name="connsiteY6" fmla="*/ 61959 h 1295446"/>
                <a:gd name="connsiteX7" fmla="*/ 434817 w 2750186"/>
                <a:gd name="connsiteY7" fmla="*/ 11952 h 1295446"/>
                <a:gd name="connsiteX8" fmla="*/ 699137 w 2750186"/>
                <a:gd name="connsiteY8" fmla="*/ 47 h 1295446"/>
                <a:gd name="connsiteX9" fmla="*/ 958692 w 2750186"/>
                <a:gd name="connsiteY9" fmla="*/ 14334 h 1295446"/>
                <a:gd name="connsiteX10" fmla="*/ 1175385 w 2750186"/>
                <a:gd name="connsiteY10" fmla="*/ 78629 h 1295446"/>
                <a:gd name="connsiteX11" fmla="*/ 1265873 w 2750186"/>
                <a:gd name="connsiteY11" fmla="*/ 157209 h 1295446"/>
                <a:gd name="connsiteX12" fmla="*/ 1206343 w 2750186"/>
                <a:gd name="connsiteY12" fmla="*/ 252459 h 1295446"/>
                <a:gd name="connsiteX13" fmla="*/ 1018225 w 2750186"/>
                <a:gd name="connsiteY13" fmla="*/ 316753 h 1295446"/>
                <a:gd name="connsiteX14" fmla="*/ 1711548 w 2750186"/>
                <a:gd name="connsiteY14" fmla="*/ 659894 h 1295446"/>
                <a:gd name="connsiteX15" fmla="*/ 2750186 w 2750186"/>
                <a:gd name="connsiteY15" fmla="*/ 1295446 h 1295446"/>
                <a:gd name="connsiteX16" fmla="*/ 2063593 w 275018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33421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37476 w 2750426"/>
                <a:gd name="connsiteY2" fmla="*/ 487409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18465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50426"/>
                <a:gd name="connsiteY0" fmla="*/ 1294652 h 1295446"/>
                <a:gd name="connsiteX1" fmla="*/ 1278814 w 2750426"/>
                <a:gd name="connsiteY1" fmla="*/ 731884 h 1295446"/>
                <a:gd name="connsiteX2" fmla="*/ 780339 w 2750426"/>
                <a:gd name="connsiteY2" fmla="*/ 501696 h 1295446"/>
                <a:gd name="connsiteX3" fmla="*/ 423152 w 2750426"/>
                <a:gd name="connsiteY3" fmla="*/ 328659 h 1295446"/>
                <a:gd name="connsiteX4" fmla="*/ 85014 w 2750426"/>
                <a:gd name="connsiteY4" fmla="*/ 259602 h 1295446"/>
                <a:gd name="connsiteX5" fmla="*/ 6432 w 2750426"/>
                <a:gd name="connsiteY5" fmla="*/ 152448 h 1295446"/>
                <a:gd name="connsiteX6" fmla="*/ 208838 w 2750426"/>
                <a:gd name="connsiteY6" fmla="*/ 61959 h 1295446"/>
                <a:gd name="connsiteX7" fmla="*/ 435057 w 2750426"/>
                <a:gd name="connsiteY7" fmla="*/ 11952 h 1295446"/>
                <a:gd name="connsiteX8" fmla="*/ 699377 w 2750426"/>
                <a:gd name="connsiteY8" fmla="*/ 47 h 1295446"/>
                <a:gd name="connsiteX9" fmla="*/ 958932 w 2750426"/>
                <a:gd name="connsiteY9" fmla="*/ 14334 h 1295446"/>
                <a:gd name="connsiteX10" fmla="*/ 1175625 w 2750426"/>
                <a:gd name="connsiteY10" fmla="*/ 78629 h 1295446"/>
                <a:gd name="connsiteX11" fmla="*/ 1266113 w 2750426"/>
                <a:gd name="connsiteY11" fmla="*/ 157209 h 1295446"/>
                <a:gd name="connsiteX12" fmla="*/ 1206583 w 2750426"/>
                <a:gd name="connsiteY12" fmla="*/ 252459 h 1295446"/>
                <a:gd name="connsiteX13" fmla="*/ 1054183 w 2750426"/>
                <a:gd name="connsiteY13" fmla="*/ 316753 h 1295446"/>
                <a:gd name="connsiteX14" fmla="*/ 1711788 w 2750426"/>
                <a:gd name="connsiteY14" fmla="*/ 659894 h 1295446"/>
                <a:gd name="connsiteX15" fmla="*/ 2750426 w 2750426"/>
                <a:gd name="connsiteY15" fmla="*/ 1295446 h 1295446"/>
                <a:gd name="connsiteX16" fmla="*/ 2063833 w 2750426"/>
                <a:gd name="connsiteY16" fmla="*/ 1294652 h 1295446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1788 w 2776619"/>
                <a:gd name="connsiteY14" fmla="*/ 659894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18932 w 2776619"/>
                <a:gd name="connsiteY14" fmla="*/ 664656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3833 w 2776619"/>
                <a:gd name="connsiteY0" fmla="*/ 1294652 h 1304971"/>
                <a:gd name="connsiteX1" fmla="*/ 1278814 w 2776619"/>
                <a:gd name="connsiteY1" fmla="*/ 731884 h 1304971"/>
                <a:gd name="connsiteX2" fmla="*/ 780339 w 2776619"/>
                <a:gd name="connsiteY2" fmla="*/ 501696 h 1304971"/>
                <a:gd name="connsiteX3" fmla="*/ 423152 w 2776619"/>
                <a:gd name="connsiteY3" fmla="*/ 328659 h 1304971"/>
                <a:gd name="connsiteX4" fmla="*/ 85014 w 2776619"/>
                <a:gd name="connsiteY4" fmla="*/ 259602 h 1304971"/>
                <a:gd name="connsiteX5" fmla="*/ 6432 w 2776619"/>
                <a:gd name="connsiteY5" fmla="*/ 152448 h 1304971"/>
                <a:gd name="connsiteX6" fmla="*/ 208838 w 2776619"/>
                <a:gd name="connsiteY6" fmla="*/ 61959 h 1304971"/>
                <a:gd name="connsiteX7" fmla="*/ 435057 w 2776619"/>
                <a:gd name="connsiteY7" fmla="*/ 11952 h 1304971"/>
                <a:gd name="connsiteX8" fmla="*/ 699377 w 2776619"/>
                <a:gd name="connsiteY8" fmla="*/ 47 h 1304971"/>
                <a:gd name="connsiteX9" fmla="*/ 958932 w 2776619"/>
                <a:gd name="connsiteY9" fmla="*/ 14334 h 1304971"/>
                <a:gd name="connsiteX10" fmla="*/ 1175625 w 2776619"/>
                <a:gd name="connsiteY10" fmla="*/ 78629 h 1304971"/>
                <a:gd name="connsiteX11" fmla="*/ 1266113 w 2776619"/>
                <a:gd name="connsiteY11" fmla="*/ 157209 h 1304971"/>
                <a:gd name="connsiteX12" fmla="*/ 1206583 w 2776619"/>
                <a:gd name="connsiteY12" fmla="*/ 252459 h 1304971"/>
                <a:gd name="connsiteX13" fmla="*/ 1054183 w 2776619"/>
                <a:gd name="connsiteY13" fmla="*/ 316753 h 1304971"/>
                <a:gd name="connsiteX14" fmla="*/ 1745126 w 2776619"/>
                <a:gd name="connsiteY14" fmla="*/ 662275 h 1304971"/>
                <a:gd name="connsiteX15" fmla="*/ 2776619 w 2776619"/>
                <a:gd name="connsiteY15" fmla="*/ 1304971 h 1304971"/>
                <a:gd name="connsiteX16" fmla="*/ 2063833 w 2776619"/>
                <a:gd name="connsiteY16" fmla="*/ 1294652 h 1304971"/>
                <a:gd name="connsiteX0" fmla="*/ 2065993 w 2778779"/>
                <a:gd name="connsiteY0" fmla="*/ 1294652 h 1304971"/>
                <a:gd name="connsiteX1" fmla="*/ 1280974 w 2778779"/>
                <a:gd name="connsiteY1" fmla="*/ 731884 h 1304971"/>
                <a:gd name="connsiteX2" fmla="*/ 782499 w 2778779"/>
                <a:gd name="connsiteY2" fmla="*/ 501696 h 1304971"/>
                <a:gd name="connsiteX3" fmla="*/ 425312 w 2778779"/>
                <a:gd name="connsiteY3" fmla="*/ 328659 h 1304971"/>
                <a:gd name="connsiteX4" fmla="*/ 87174 w 2778779"/>
                <a:gd name="connsiteY4" fmla="*/ 259602 h 1304971"/>
                <a:gd name="connsiteX5" fmla="*/ 6211 w 2778779"/>
                <a:gd name="connsiteY5" fmla="*/ 169117 h 1304971"/>
                <a:gd name="connsiteX6" fmla="*/ 210998 w 2778779"/>
                <a:gd name="connsiteY6" fmla="*/ 61959 h 1304971"/>
                <a:gd name="connsiteX7" fmla="*/ 437217 w 2778779"/>
                <a:gd name="connsiteY7" fmla="*/ 11952 h 1304971"/>
                <a:gd name="connsiteX8" fmla="*/ 701537 w 2778779"/>
                <a:gd name="connsiteY8" fmla="*/ 47 h 1304971"/>
                <a:gd name="connsiteX9" fmla="*/ 961092 w 2778779"/>
                <a:gd name="connsiteY9" fmla="*/ 14334 h 1304971"/>
                <a:gd name="connsiteX10" fmla="*/ 1177785 w 2778779"/>
                <a:gd name="connsiteY10" fmla="*/ 78629 h 1304971"/>
                <a:gd name="connsiteX11" fmla="*/ 1268273 w 2778779"/>
                <a:gd name="connsiteY11" fmla="*/ 157209 h 1304971"/>
                <a:gd name="connsiteX12" fmla="*/ 1208743 w 2778779"/>
                <a:gd name="connsiteY12" fmla="*/ 252459 h 1304971"/>
                <a:gd name="connsiteX13" fmla="*/ 1056343 w 2778779"/>
                <a:gd name="connsiteY13" fmla="*/ 316753 h 1304971"/>
                <a:gd name="connsiteX14" fmla="*/ 1747286 w 2778779"/>
                <a:gd name="connsiteY14" fmla="*/ 662275 h 1304971"/>
                <a:gd name="connsiteX15" fmla="*/ 2778779 w 2778779"/>
                <a:gd name="connsiteY15" fmla="*/ 1304971 h 1304971"/>
                <a:gd name="connsiteX16" fmla="*/ 2065993 w 2778779"/>
                <a:gd name="connsiteY16" fmla="*/ 1294652 h 1304971"/>
                <a:gd name="connsiteX0" fmla="*/ 2065993 w 2778779"/>
                <a:gd name="connsiteY0" fmla="*/ 1294991 h 1305310"/>
                <a:gd name="connsiteX1" fmla="*/ 1280974 w 2778779"/>
                <a:gd name="connsiteY1" fmla="*/ 732223 h 1305310"/>
                <a:gd name="connsiteX2" fmla="*/ 782499 w 2778779"/>
                <a:gd name="connsiteY2" fmla="*/ 502035 h 1305310"/>
                <a:gd name="connsiteX3" fmla="*/ 425312 w 2778779"/>
                <a:gd name="connsiteY3" fmla="*/ 328998 h 1305310"/>
                <a:gd name="connsiteX4" fmla="*/ 87174 w 2778779"/>
                <a:gd name="connsiteY4" fmla="*/ 259941 h 1305310"/>
                <a:gd name="connsiteX5" fmla="*/ 6211 w 2778779"/>
                <a:gd name="connsiteY5" fmla="*/ 169456 h 1305310"/>
                <a:gd name="connsiteX6" fmla="*/ 210998 w 2778779"/>
                <a:gd name="connsiteY6" fmla="*/ 62298 h 1305310"/>
                <a:gd name="connsiteX7" fmla="*/ 437217 w 2778779"/>
                <a:gd name="connsiteY7" fmla="*/ 12291 h 1305310"/>
                <a:gd name="connsiteX8" fmla="*/ 701537 w 2778779"/>
                <a:gd name="connsiteY8" fmla="*/ 386 h 1305310"/>
                <a:gd name="connsiteX9" fmla="*/ 951567 w 2778779"/>
                <a:gd name="connsiteY9" fmla="*/ 21817 h 1305310"/>
                <a:gd name="connsiteX10" fmla="*/ 1177785 w 2778779"/>
                <a:gd name="connsiteY10" fmla="*/ 78968 h 1305310"/>
                <a:gd name="connsiteX11" fmla="*/ 1268273 w 2778779"/>
                <a:gd name="connsiteY11" fmla="*/ 157548 h 1305310"/>
                <a:gd name="connsiteX12" fmla="*/ 1208743 w 2778779"/>
                <a:gd name="connsiteY12" fmla="*/ 252798 h 1305310"/>
                <a:gd name="connsiteX13" fmla="*/ 1056343 w 2778779"/>
                <a:gd name="connsiteY13" fmla="*/ 317092 h 1305310"/>
                <a:gd name="connsiteX14" fmla="*/ 1747286 w 2778779"/>
                <a:gd name="connsiteY14" fmla="*/ 662614 h 1305310"/>
                <a:gd name="connsiteX15" fmla="*/ 2778779 w 2778779"/>
                <a:gd name="connsiteY15" fmla="*/ 1305310 h 1305310"/>
                <a:gd name="connsiteX16" fmla="*/ 2065993 w 2778779"/>
                <a:gd name="connsiteY16" fmla="*/ 1294991 h 1305310"/>
                <a:gd name="connsiteX0" fmla="*/ 2065955 w 2778741"/>
                <a:gd name="connsiteY0" fmla="*/ 1294991 h 1305310"/>
                <a:gd name="connsiteX1" fmla="*/ 1280936 w 2778741"/>
                <a:gd name="connsiteY1" fmla="*/ 732223 h 1305310"/>
                <a:gd name="connsiteX2" fmla="*/ 782461 w 2778741"/>
                <a:gd name="connsiteY2" fmla="*/ 502035 h 1305310"/>
                <a:gd name="connsiteX3" fmla="*/ 422893 w 2778741"/>
                <a:gd name="connsiteY3" fmla="*/ 381386 h 1305310"/>
                <a:gd name="connsiteX4" fmla="*/ 87136 w 2778741"/>
                <a:gd name="connsiteY4" fmla="*/ 259941 h 1305310"/>
                <a:gd name="connsiteX5" fmla="*/ 6173 w 2778741"/>
                <a:gd name="connsiteY5" fmla="*/ 169456 h 1305310"/>
                <a:gd name="connsiteX6" fmla="*/ 210960 w 2778741"/>
                <a:gd name="connsiteY6" fmla="*/ 62298 h 1305310"/>
                <a:gd name="connsiteX7" fmla="*/ 437179 w 2778741"/>
                <a:gd name="connsiteY7" fmla="*/ 12291 h 1305310"/>
                <a:gd name="connsiteX8" fmla="*/ 701499 w 2778741"/>
                <a:gd name="connsiteY8" fmla="*/ 386 h 1305310"/>
                <a:gd name="connsiteX9" fmla="*/ 951529 w 2778741"/>
                <a:gd name="connsiteY9" fmla="*/ 21817 h 1305310"/>
                <a:gd name="connsiteX10" fmla="*/ 1177747 w 2778741"/>
                <a:gd name="connsiteY10" fmla="*/ 78968 h 1305310"/>
                <a:gd name="connsiteX11" fmla="*/ 1268235 w 2778741"/>
                <a:gd name="connsiteY11" fmla="*/ 157548 h 1305310"/>
                <a:gd name="connsiteX12" fmla="*/ 1208705 w 2778741"/>
                <a:gd name="connsiteY12" fmla="*/ 252798 h 1305310"/>
                <a:gd name="connsiteX13" fmla="*/ 1056305 w 2778741"/>
                <a:gd name="connsiteY13" fmla="*/ 317092 h 1305310"/>
                <a:gd name="connsiteX14" fmla="*/ 1747248 w 2778741"/>
                <a:gd name="connsiteY14" fmla="*/ 662614 h 1305310"/>
                <a:gd name="connsiteX15" fmla="*/ 2778741 w 2778741"/>
                <a:gd name="connsiteY15" fmla="*/ 1305310 h 1305310"/>
                <a:gd name="connsiteX16" fmla="*/ 2065955 w 2778741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  <a:gd name="connsiteX0" fmla="*/ 2064209 w 2776995"/>
                <a:gd name="connsiteY0" fmla="*/ 1294991 h 1305310"/>
                <a:gd name="connsiteX1" fmla="*/ 1279190 w 2776995"/>
                <a:gd name="connsiteY1" fmla="*/ 732223 h 1305310"/>
                <a:gd name="connsiteX2" fmla="*/ 780715 w 2776995"/>
                <a:gd name="connsiteY2" fmla="*/ 502035 h 1305310"/>
                <a:gd name="connsiteX3" fmla="*/ 421147 w 2776995"/>
                <a:gd name="connsiteY3" fmla="*/ 381386 h 1305310"/>
                <a:gd name="connsiteX4" fmla="*/ 97296 w 2776995"/>
                <a:gd name="connsiteY4" fmla="*/ 298041 h 1305310"/>
                <a:gd name="connsiteX5" fmla="*/ 4427 w 2776995"/>
                <a:gd name="connsiteY5" fmla="*/ 169456 h 1305310"/>
                <a:gd name="connsiteX6" fmla="*/ 209214 w 2776995"/>
                <a:gd name="connsiteY6" fmla="*/ 62298 h 1305310"/>
                <a:gd name="connsiteX7" fmla="*/ 435433 w 2776995"/>
                <a:gd name="connsiteY7" fmla="*/ 12291 h 1305310"/>
                <a:gd name="connsiteX8" fmla="*/ 699753 w 2776995"/>
                <a:gd name="connsiteY8" fmla="*/ 386 h 1305310"/>
                <a:gd name="connsiteX9" fmla="*/ 949783 w 2776995"/>
                <a:gd name="connsiteY9" fmla="*/ 21817 h 1305310"/>
                <a:gd name="connsiteX10" fmla="*/ 1176001 w 2776995"/>
                <a:gd name="connsiteY10" fmla="*/ 78968 h 1305310"/>
                <a:gd name="connsiteX11" fmla="*/ 1266489 w 2776995"/>
                <a:gd name="connsiteY11" fmla="*/ 157548 h 1305310"/>
                <a:gd name="connsiteX12" fmla="*/ 1206959 w 2776995"/>
                <a:gd name="connsiteY12" fmla="*/ 252798 h 1305310"/>
                <a:gd name="connsiteX13" fmla="*/ 1054559 w 2776995"/>
                <a:gd name="connsiteY13" fmla="*/ 317092 h 1305310"/>
                <a:gd name="connsiteX14" fmla="*/ 1745502 w 2776995"/>
                <a:gd name="connsiteY14" fmla="*/ 662614 h 1305310"/>
                <a:gd name="connsiteX15" fmla="*/ 2776995 w 2776995"/>
                <a:gd name="connsiteY15" fmla="*/ 1305310 h 1305310"/>
                <a:gd name="connsiteX16" fmla="*/ 2064209 w 2776995"/>
                <a:gd name="connsiteY16" fmla="*/ 1294991 h 130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76995" h="1305310">
                  <a:moveTo>
                    <a:pt x="2064209" y="1294991"/>
                  </a:moveTo>
                  <a:cubicBezTo>
                    <a:pt x="1708609" y="1042578"/>
                    <a:pt x="1493106" y="864382"/>
                    <a:pt x="1279190" y="732223"/>
                  </a:cubicBezTo>
                  <a:cubicBezTo>
                    <a:pt x="1065274" y="600064"/>
                    <a:pt x="923722" y="560508"/>
                    <a:pt x="780715" y="502035"/>
                  </a:cubicBezTo>
                  <a:cubicBezTo>
                    <a:pt x="637708" y="443562"/>
                    <a:pt x="572755" y="429012"/>
                    <a:pt x="421147" y="381386"/>
                  </a:cubicBezTo>
                  <a:cubicBezTo>
                    <a:pt x="333835" y="379004"/>
                    <a:pt x="166749" y="333363"/>
                    <a:pt x="97296" y="298041"/>
                  </a:cubicBezTo>
                  <a:cubicBezTo>
                    <a:pt x="27843" y="262719"/>
                    <a:pt x="-14226" y="208747"/>
                    <a:pt x="4427" y="169456"/>
                  </a:cubicBezTo>
                  <a:cubicBezTo>
                    <a:pt x="23080" y="130165"/>
                    <a:pt x="137380" y="88492"/>
                    <a:pt x="209214" y="62298"/>
                  </a:cubicBezTo>
                  <a:cubicBezTo>
                    <a:pt x="281048" y="36104"/>
                    <a:pt x="353677" y="22610"/>
                    <a:pt x="435433" y="12291"/>
                  </a:cubicBezTo>
                  <a:cubicBezTo>
                    <a:pt x="517189" y="1972"/>
                    <a:pt x="614028" y="-1202"/>
                    <a:pt x="699753" y="386"/>
                  </a:cubicBezTo>
                  <a:cubicBezTo>
                    <a:pt x="785478" y="1974"/>
                    <a:pt x="870408" y="8720"/>
                    <a:pt x="949783" y="21817"/>
                  </a:cubicBezTo>
                  <a:cubicBezTo>
                    <a:pt x="1029158" y="34914"/>
                    <a:pt x="1123217" y="56346"/>
                    <a:pt x="1176001" y="78968"/>
                  </a:cubicBezTo>
                  <a:cubicBezTo>
                    <a:pt x="1228785" y="101590"/>
                    <a:pt x="1261329" y="128576"/>
                    <a:pt x="1266489" y="157548"/>
                  </a:cubicBezTo>
                  <a:cubicBezTo>
                    <a:pt x="1271649" y="186520"/>
                    <a:pt x="1242281" y="226207"/>
                    <a:pt x="1206959" y="252798"/>
                  </a:cubicBezTo>
                  <a:cubicBezTo>
                    <a:pt x="1171637" y="279389"/>
                    <a:pt x="1143396" y="309511"/>
                    <a:pt x="1054559" y="317092"/>
                  </a:cubicBezTo>
                  <a:cubicBezTo>
                    <a:pt x="1316560" y="408811"/>
                    <a:pt x="1445332" y="499895"/>
                    <a:pt x="1745502" y="662614"/>
                  </a:cubicBezTo>
                  <a:cubicBezTo>
                    <a:pt x="2166322" y="920583"/>
                    <a:pt x="2482577" y="1097917"/>
                    <a:pt x="2776995" y="1305310"/>
                  </a:cubicBezTo>
                  <a:lnTo>
                    <a:pt x="2064209" y="1294991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063ED9C-92F2-10D7-41FE-70FBCEC6D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517" y="1212056"/>
              <a:ext cx="1427" cy="239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84000A5-9353-8722-8CAA-42AC3DE837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0798" y="1383506"/>
              <a:ext cx="1427" cy="2439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4D11B7-A1F0-DCF3-CD0F-69D2E97ED063}"/>
                </a:ext>
              </a:extLst>
            </p:cNvPr>
            <p:cNvSpPr/>
            <p:nvPr/>
          </p:nvSpPr>
          <p:spPr>
            <a:xfrm>
              <a:off x="5525129" y="1197780"/>
              <a:ext cx="214462" cy="218946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62" h="218946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61386" y="185905"/>
                    <a:pt x="161434" y="150308"/>
                    <a:pt x="214462" y="128327"/>
                  </a:cubicBezTo>
                  <a:cubicBezTo>
                    <a:pt x="154447" y="121418"/>
                    <a:pt x="120809" y="102273"/>
                    <a:pt x="92234" y="89573"/>
                  </a:cubicBezTo>
                  <a:cubicBezTo>
                    <a:pt x="56118" y="66092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114B75D-1FD6-89AD-D2BA-773914B4DBBF}"/>
                </a:ext>
              </a:extLst>
            </p:cNvPr>
            <p:cNvSpPr/>
            <p:nvPr/>
          </p:nvSpPr>
          <p:spPr>
            <a:xfrm>
              <a:off x="4733687" y="1215491"/>
              <a:ext cx="2059794" cy="1403033"/>
            </a:xfrm>
            <a:custGeom>
              <a:avLst/>
              <a:gdLst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4888 w 1756069"/>
                <a:gd name="connsiteY0" fmla="*/ 1227933 h 1230942"/>
                <a:gd name="connsiteX1" fmla="*/ 814028 w 1756069"/>
                <a:gd name="connsiteY1" fmla="*/ 686913 h 1230942"/>
                <a:gd name="connsiteX2" fmla="*/ 1134068 w 1756069"/>
                <a:gd name="connsiteY2" fmla="*/ 473553 h 1230942"/>
                <a:gd name="connsiteX3" fmla="*/ 1393148 w 1756069"/>
                <a:gd name="connsiteY3" fmla="*/ 336393 h 1230942"/>
                <a:gd name="connsiteX4" fmla="*/ 1713188 w 1756069"/>
                <a:gd name="connsiteY4" fmla="*/ 214473 h 1230942"/>
                <a:gd name="connsiteX5" fmla="*/ 1705568 w 1756069"/>
                <a:gd name="connsiteY5" fmla="*/ 1113 h 1230942"/>
                <a:gd name="connsiteX6" fmla="*/ 1278848 w 1756069"/>
                <a:gd name="connsiteY6" fmla="*/ 138273 h 1230942"/>
                <a:gd name="connsiteX7" fmla="*/ 913088 w 1756069"/>
                <a:gd name="connsiteY7" fmla="*/ 305913 h 1230942"/>
                <a:gd name="connsiteX8" fmla="*/ 471128 w 1756069"/>
                <a:gd name="connsiteY8" fmla="*/ 595473 h 1230942"/>
                <a:gd name="connsiteX9" fmla="*/ 67268 w 1756069"/>
                <a:gd name="connsiteY9" fmla="*/ 892653 h 1230942"/>
                <a:gd name="connsiteX10" fmla="*/ 74888 w 1756069"/>
                <a:gd name="connsiteY10" fmla="*/ 1227933 h 1230942"/>
                <a:gd name="connsiteX0" fmla="*/ 77013 w 1755812"/>
                <a:gd name="connsiteY0" fmla="*/ 1244602 h 1247510"/>
                <a:gd name="connsiteX1" fmla="*/ 813771 w 1755812"/>
                <a:gd name="connsiteY1" fmla="*/ 686913 h 1247510"/>
                <a:gd name="connsiteX2" fmla="*/ 1133811 w 1755812"/>
                <a:gd name="connsiteY2" fmla="*/ 473553 h 1247510"/>
                <a:gd name="connsiteX3" fmla="*/ 1392891 w 1755812"/>
                <a:gd name="connsiteY3" fmla="*/ 336393 h 1247510"/>
                <a:gd name="connsiteX4" fmla="*/ 1712931 w 1755812"/>
                <a:gd name="connsiteY4" fmla="*/ 214473 h 1247510"/>
                <a:gd name="connsiteX5" fmla="*/ 1705311 w 1755812"/>
                <a:gd name="connsiteY5" fmla="*/ 1113 h 1247510"/>
                <a:gd name="connsiteX6" fmla="*/ 1278591 w 1755812"/>
                <a:gd name="connsiteY6" fmla="*/ 138273 h 1247510"/>
                <a:gd name="connsiteX7" fmla="*/ 912831 w 1755812"/>
                <a:gd name="connsiteY7" fmla="*/ 305913 h 1247510"/>
                <a:gd name="connsiteX8" fmla="*/ 470871 w 1755812"/>
                <a:gd name="connsiteY8" fmla="*/ 595473 h 1247510"/>
                <a:gd name="connsiteX9" fmla="*/ 67011 w 1755812"/>
                <a:gd name="connsiteY9" fmla="*/ 892653 h 1247510"/>
                <a:gd name="connsiteX10" fmla="*/ 77013 w 1755812"/>
                <a:gd name="connsiteY10" fmla="*/ 1244602 h 1247510"/>
                <a:gd name="connsiteX0" fmla="*/ 36020 w 1714819"/>
                <a:gd name="connsiteY0" fmla="*/ 1244602 h 1244602"/>
                <a:gd name="connsiteX1" fmla="*/ 772778 w 1714819"/>
                <a:gd name="connsiteY1" fmla="*/ 686913 h 1244602"/>
                <a:gd name="connsiteX2" fmla="*/ 1092818 w 1714819"/>
                <a:gd name="connsiteY2" fmla="*/ 473553 h 1244602"/>
                <a:gd name="connsiteX3" fmla="*/ 1351898 w 1714819"/>
                <a:gd name="connsiteY3" fmla="*/ 336393 h 1244602"/>
                <a:gd name="connsiteX4" fmla="*/ 1671938 w 1714819"/>
                <a:gd name="connsiteY4" fmla="*/ 214473 h 1244602"/>
                <a:gd name="connsiteX5" fmla="*/ 1664318 w 1714819"/>
                <a:gd name="connsiteY5" fmla="*/ 1113 h 1244602"/>
                <a:gd name="connsiteX6" fmla="*/ 1237598 w 1714819"/>
                <a:gd name="connsiteY6" fmla="*/ 138273 h 1244602"/>
                <a:gd name="connsiteX7" fmla="*/ 871838 w 1714819"/>
                <a:gd name="connsiteY7" fmla="*/ 305913 h 1244602"/>
                <a:gd name="connsiteX8" fmla="*/ 429878 w 1714819"/>
                <a:gd name="connsiteY8" fmla="*/ 595473 h 1244602"/>
                <a:gd name="connsiteX9" fmla="*/ 26018 w 1714819"/>
                <a:gd name="connsiteY9" fmla="*/ 892653 h 1244602"/>
                <a:gd name="connsiteX10" fmla="*/ 36020 w 1714819"/>
                <a:gd name="connsiteY10" fmla="*/ 1244602 h 1244602"/>
                <a:gd name="connsiteX0" fmla="*/ 26851 w 1705650"/>
                <a:gd name="connsiteY0" fmla="*/ 1244602 h 1244602"/>
                <a:gd name="connsiteX1" fmla="*/ 763609 w 1705650"/>
                <a:gd name="connsiteY1" fmla="*/ 686913 h 1244602"/>
                <a:gd name="connsiteX2" fmla="*/ 1083649 w 1705650"/>
                <a:gd name="connsiteY2" fmla="*/ 473553 h 1244602"/>
                <a:gd name="connsiteX3" fmla="*/ 1342729 w 1705650"/>
                <a:gd name="connsiteY3" fmla="*/ 336393 h 1244602"/>
                <a:gd name="connsiteX4" fmla="*/ 1662769 w 1705650"/>
                <a:gd name="connsiteY4" fmla="*/ 214473 h 1244602"/>
                <a:gd name="connsiteX5" fmla="*/ 1655149 w 1705650"/>
                <a:gd name="connsiteY5" fmla="*/ 1113 h 1244602"/>
                <a:gd name="connsiteX6" fmla="*/ 1228429 w 1705650"/>
                <a:gd name="connsiteY6" fmla="*/ 138273 h 1244602"/>
                <a:gd name="connsiteX7" fmla="*/ 862669 w 1705650"/>
                <a:gd name="connsiteY7" fmla="*/ 305913 h 1244602"/>
                <a:gd name="connsiteX8" fmla="*/ 420709 w 1705650"/>
                <a:gd name="connsiteY8" fmla="*/ 595473 h 1244602"/>
                <a:gd name="connsiteX9" fmla="*/ 28755 w 1705650"/>
                <a:gd name="connsiteY9" fmla="*/ 911703 h 1244602"/>
                <a:gd name="connsiteX10" fmla="*/ 26851 w 1705650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393858 w 1678799"/>
                <a:gd name="connsiteY8" fmla="*/ 595473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02 h 1244602"/>
                <a:gd name="connsiteX1" fmla="*/ 736758 w 1678799"/>
                <a:gd name="connsiteY1" fmla="*/ 686913 h 1244602"/>
                <a:gd name="connsiteX2" fmla="*/ 1056798 w 1678799"/>
                <a:gd name="connsiteY2" fmla="*/ 473553 h 1244602"/>
                <a:gd name="connsiteX3" fmla="*/ 1315878 w 1678799"/>
                <a:gd name="connsiteY3" fmla="*/ 336393 h 1244602"/>
                <a:gd name="connsiteX4" fmla="*/ 1635918 w 1678799"/>
                <a:gd name="connsiteY4" fmla="*/ 214473 h 1244602"/>
                <a:gd name="connsiteX5" fmla="*/ 1628298 w 1678799"/>
                <a:gd name="connsiteY5" fmla="*/ 1113 h 1244602"/>
                <a:gd name="connsiteX6" fmla="*/ 1201578 w 1678799"/>
                <a:gd name="connsiteY6" fmla="*/ 138273 h 1244602"/>
                <a:gd name="connsiteX7" fmla="*/ 835818 w 1678799"/>
                <a:gd name="connsiteY7" fmla="*/ 305913 h 1244602"/>
                <a:gd name="connsiteX8" fmla="*/ 412908 w 1678799"/>
                <a:gd name="connsiteY8" fmla="*/ 607379 h 1244602"/>
                <a:gd name="connsiteX9" fmla="*/ 1904 w 1678799"/>
                <a:gd name="connsiteY9" fmla="*/ 911703 h 1244602"/>
                <a:gd name="connsiteX10" fmla="*/ 0 w 1678799"/>
                <a:gd name="connsiteY10" fmla="*/ 1244602 h 1244602"/>
                <a:gd name="connsiteX0" fmla="*/ 0 w 1678799"/>
                <a:gd name="connsiteY0" fmla="*/ 1244618 h 1244618"/>
                <a:gd name="connsiteX1" fmla="*/ 736758 w 1678799"/>
                <a:gd name="connsiteY1" fmla="*/ 686929 h 1244618"/>
                <a:gd name="connsiteX2" fmla="*/ 1056798 w 1678799"/>
                <a:gd name="connsiteY2" fmla="*/ 473569 h 1244618"/>
                <a:gd name="connsiteX3" fmla="*/ 1315878 w 1678799"/>
                <a:gd name="connsiteY3" fmla="*/ 336409 h 1244618"/>
                <a:gd name="connsiteX4" fmla="*/ 1635918 w 1678799"/>
                <a:gd name="connsiteY4" fmla="*/ 214489 h 1244618"/>
                <a:gd name="connsiteX5" fmla="*/ 1628298 w 1678799"/>
                <a:gd name="connsiteY5" fmla="*/ 1129 h 1244618"/>
                <a:gd name="connsiteX6" fmla="*/ 1201578 w 1678799"/>
                <a:gd name="connsiteY6" fmla="*/ 138289 h 1244618"/>
                <a:gd name="connsiteX7" fmla="*/ 838199 w 1678799"/>
                <a:gd name="connsiteY7" fmla="*/ 315454 h 1244618"/>
                <a:gd name="connsiteX8" fmla="*/ 412908 w 1678799"/>
                <a:gd name="connsiteY8" fmla="*/ 607395 h 1244618"/>
                <a:gd name="connsiteX9" fmla="*/ 1904 w 1678799"/>
                <a:gd name="connsiteY9" fmla="*/ 911719 h 1244618"/>
                <a:gd name="connsiteX10" fmla="*/ 0 w 1678799"/>
                <a:gd name="connsiteY10" fmla="*/ 1244618 h 1244618"/>
                <a:gd name="connsiteX0" fmla="*/ 0 w 1678951"/>
                <a:gd name="connsiteY0" fmla="*/ 1244111 h 1244111"/>
                <a:gd name="connsiteX1" fmla="*/ 736758 w 1678951"/>
                <a:gd name="connsiteY1" fmla="*/ 686422 h 1244111"/>
                <a:gd name="connsiteX2" fmla="*/ 1056798 w 1678951"/>
                <a:gd name="connsiteY2" fmla="*/ 473062 h 1244111"/>
                <a:gd name="connsiteX3" fmla="*/ 1315878 w 1678951"/>
                <a:gd name="connsiteY3" fmla="*/ 335902 h 1244111"/>
                <a:gd name="connsiteX4" fmla="*/ 1635918 w 1678951"/>
                <a:gd name="connsiteY4" fmla="*/ 213982 h 1244111"/>
                <a:gd name="connsiteX5" fmla="*/ 1628298 w 1678951"/>
                <a:gd name="connsiteY5" fmla="*/ 622 h 1244111"/>
                <a:gd name="connsiteX6" fmla="*/ 1199197 w 1678951"/>
                <a:gd name="connsiteY6" fmla="*/ 154450 h 1244111"/>
                <a:gd name="connsiteX7" fmla="*/ 838199 w 1678951"/>
                <a:gd name="connsiteY7" fmla="*/ 314947 h 1244111"/>
                <a:gd name="connsiteX8" fmla="*/ 412908 w 1678951"/>
                <a:gd name="connsiteY8" fmla="*/ 606888 h 1244111"/>
                <a:gd name="connsiteX9" fmla="*/ 1904 w 1678951"/>
                <a:gd name="connsiteY9" fmla="*/ 911212 h 1244111"/>
                <a:gd name="connsiteX10" fmla="*/ 0 w 1678951"/>
                <a:gd name="connsiteY10" fmla="*/ 1244111 h 1244111"/>
                <a:gd name="connsiteX0" fmla="*/ 0 w 2075668"/>
                <a:gd name="connsiteY0" fmla="*/ 1422358 h 1422358"/>
                <a:gd name="connsiteX1" fmla="*/ 736758 w 2075668"/>
                <a:gd name="connsiteY1" fmla="*/ 864669 h 1422358"/>
                <a:gd name="connsiteX2" fmla="*/ 1056798 w 2075668"/>
                <a:gd name="connsiteY2" fmla="*/ 651309 h 1422358"/>
                <a:gd name="connsiteX3" fmla="*/ 1315878 w 2075668"/>
                <a:gd name="connsiteY3" fmla="*/ 514149 h 1422358"/>
                <a:gd name="connsiteX4" fmla="*/ 1635918 w 2075668"/>
                <a:gd name="connsiteY4" fmla="*/ 392229 h 1422358"/>
                <a:gd name="connsiteX5" fmla="*/ 2066448 w 2075668"/>
                <a:gd name="connsiteY5" fmla="*/ 276 h 1422358"/>
                <a:gd name="connsiteX6" fmla="*/ 1199197 w 2075668"/>
                <a:gd name="connsiteY6" fmla="*/ 332697 h 1422358"/>
                <a:gd name="connsiteX7" fmla="*/ 838199 w 2075668"/>
                <a:gd name="connsiteY7" fmla="*/ 493194 h 1422358"/>
                <a:gd name="connsiteX8" fmla="*/ 412908 w 2075668"/>
                <a:gd name="connsiteY8" fmla="*/ 785135 h 1422358"/>
                <a:gd name="connsiteX9" fmla="*/ 1904 w 2075668"/>
                <a:gd name="connsiteY9" fmla="*/ 1089459 h 1422358"/>
                <a:gd name="connsiteX10" fmla="*/ 0 w 2075668"/>
                <a:gd name="connsiteY10" fmla="*/ 1422358 h 1422358"/>
                <a:gd name="connsiteX0" fmla="*/ 0 w 2075668"/>
                <a:gd name="connsiteY0" fmla="*/ 1422082 h 1422082"/>
                <a:gd name="connsiteX1" fmla="*/ 736758 w 2075668"/>
                <a:gd name="connsiteY1" fmla="*/ 864393 h 1422082"/>
                <a:gd name="connsiteX2" fmla="*/ 1056798 w 2075668"/>
                <a:gd name="connsiteY2" fmla="*/ 651033 h 1422082"/>
                <a:gd name="connsiteX3" fmla="*/ 1315878 w 2075668"/>
                <a:gd name="connsiteY3" fmla="*/ 513873 h 1422082"/>
                <a:gd name="connsiteX4" fmla="*/ 1635918 w 2075668"/>
                <a:gd name="connsiteY4" fmla="*/ 391953 h 1422082"/>
                <a:gd name="connsiteX5" fmla="*/ 2066448 w 2075668"/>
                <a:gd name="connsiteY5" fmla="*/ 0 h 1422082"/>
                <a:gd name="connsiteX6" fmla="*/ 1199197 w 2075668"/>
                <a:gd name="connsiteY6" fmla="*/ 332421 h 1422082"/>
                <a:gd name="connsiteX7" fmla="*/ 838199 w 2075668"/>
                <a:gd name="connsiteY7" fmla="*/ 492918 h 1422082"/>
                <a:gd name="connsiteX8" fmla="*/ 412908 w 2075668"/>
                <a:gd name="connsiteY8" fmla="*/ 784859 h 1422082"/>
                <a:gd name="connsiteX9" fmla="*/ 1904 w 2075668"/>
                <a:gd name="connsiteY9" fmla="*/ 1089183 h 1422082"/>
                <a:gd name="connsiteX10" fmla="*/ 0 w 207566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635918 w 2066448"/>
                <a:gd name="connsiteY4" fmla="*/ 391953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107791"/>
                <a:gd name="connsiteY0" fmla="*/ 1422082 h 1422082"/>
                <a:gd name="connsiteX1" fmla="*/ 736758 w 2107791"/>
                <a:gd name="connsiteY1" fmla="*/ 864393 h 1422082"/>
                <a:gd name="connsiteX2" fmla="*/ 1056798 w 2107791"/>
                <a:gd name="connsiteY2" fmla="*/ 651033 h 1422082"/>
                <a:gd name="connsiteX3" fmla="*/ 1315878 w 2107791"/>
                <a:gd name="connsiteY3" fmla="*/ 513873 h 1422082"/>
                <a:gd name="connsiteX4" fmla="*/ 2050255 w 2107791"/>
                <a:gd name="connsiteY4" fmla="*/ 244315 h 1422082"/>
                <a:gd name="connsiteX5" fmla="*/ 2066448 w 2107791"/>
                <a:gd name="connsiteY5" fmla="*/ 0 h 1422082"/>
                <a:gd name="connsiteX6" fmla="*/ 1199197 w 2107791"/>
                <a:gd name="connsiteY6" fmla="*/ 332421 h 1422082"/>
                <a:gd name="connsiteX7" fmla="*/ 838199 w 2107791"/>
                <a:gd name="connsiteY7" fmla="*/ 492918 h 1422082"/>
                <a:gd name="connsiteX8" fmla="*/ 412908 w 2107791"/>
                <a:gd name="connsiteY8" fmla="*/ 784859 h 1422082"/>
                <a:gd name="connsiteX9" fmla="*/ 1904 w 2107791"/>
                <a:gd name="connsiteY9" fmla="*/ 1089183 h 1422082"/>
                <a:gd name="connsiteX10" fmla="*/ 0 w 2107791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0255 w 2066448"/>
                <a:gd name="connsiteY4" fmla="*/ 244315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57399 w 2066448"/>
                <a:gd name="connsiteY4" fmla="*/ 241934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2062162 w 2066448"/>
                <a:gd name="connsiteY4" fmla="*/ 272890 h 1422082"/>
                <a:gd name="connsiteX5" fmla="*/ 2066448 w 2066448"/>
                <a:gd name="connsiteY5" fmla="*/ 0 h 1422082"/>
                <a:gd name="connsiteX6" fmla="*/ 1199197 w 2066448"/>
                <a:gd name="connsiteY6" fmla="*/ 332421 h 1422082"/>
                <a:gd name="connsiteX7" fmla="*/ 838199 w 2066448"/>
                <a:gd name="connsiteY7" fmla="*/ 492918 h 1422082"/>
                <a:gd name="connsiteX8" fmla="*/ 412908 w 2066448"/>
                <a:gd name="connsiteY8" fmla="*/ 784859 h 1422082"/>
                <a:gd name="connsiteX9" fmla="*/ 1904 w 2066448"/>
                <a:gd name="connsiteY9" fmla="*/ 1089183 h 1422082"/>
                <a:gd name="connsiteX10" fmla="*/ 0 w 2066448"/>
                <a:gd name="connsiteY10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19513 w 2066448"/>
                <a:gd name="connsiteY4" fmla="*/ 363277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315878 w 2066448"/>
                <a:gd name="connsiteY3" fmla="*/ 513873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199197 w 2066448"/>
                <a:gd name="connsiteY7" fmla="*/ 332421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234915 w 2066448"/>
                <a:gd name="connsiteY7" fmla="*/ 289559 h 1422082"/>
                <a:gd name="connsiteX8" fmla="*/ 838199 w 2066448"/>
                <a:gd name="connsiteY8" fmla="*/ 492918 h 1422082"/>
                <a:gd name="connsiteX9" fmla="*/ 412908 w 2066448"/>
                <a:gd name="connsiteY9" fmla="*/ 784859 h 1422082"/>
                <a:gd name="connsiteX10" fmla="*/ 1904 w 2066448"/>
                <a:gd name="connsiteY10" fmla="*/ 1089183 h 1422082"/>
                <a:gd name="connsiteX11" fmla="*/ 0 w 2066448"/>
                <a:gd name="connsiteY11" fmla="*/ 1422082 h 1422082"/>
                <a:gd name="connsiteX0" fmla="*/ 0 w 2066448"/>
                <a:gd name="connsiteY0" fmla="*/ 1426236 h 1426236"/>
                <a:gd name="connsiteX1" fmla="*/ 736758 w 2066448"/>
                <a:gd name="connsiteY1" fmla="*/ 868547 h 1426236"/>
                <a:gd name="connsiteX2" fmla="*/ 1056798 w 2066448"/>
                <a:gd name="connsiteY2" fmla="*/ 655187 h 1426236"/>
                <a:gd name="connsiteX3" fmla="*/ 1406366 w 2066448"/>
                <a:gd name="connsiteY3" fmla="*/ 470402 h 1426236"/>
                <a:gd name="connsiteX4" fmla="*/ 1843325 w 2066448"/>
                <a:gd name="connsiteY4" fmla="*/ 379338 h 1426236"/>
                <a:gd name="connsiteX5" fmla="*/ 2062162 w 2066448"/>
                <a:gd name="connsiteY5" fmla="*/ 277044 h 1426236"/>
                <a:gd name="connsiteX6" fmla="*/ 2066448 w 2066448"/>
                <a:gd name="connsiteY6" fmla="*/ 4154 h 1426236"/>
                <a:gd name="connsiteX7" fmla="*/ 1783794 w 2066448"/>
                <a:gd name="connsiteY7" fmla="*/ 124544 h 1426236"/>
                <a:gd name="connsiteX8" fmla="*/ 1234915 w 2066448"/>
                <a:gd name="connsiteY8" fmla="*/ 293713 h 1426236"/>
                <a:gd name="connsiteX9" fmla="*/ 838199 w 2066448"/>
                <a:gd name="connsiteY9" fmla="*/ 497072 h 1426236"/>
                <a:gd name="connsiteX10" fmla="*/ 412908 w 2066448"/>
                <a:gd name="connsiteY10" fmla="*/ 789013 h 1426236"/>
                <a:gd name="connsiteX11" fmla="*/ 1904 w 2066448"/>
                <a:gd name="connsiteY11" fmla="*/ 1093337 h 1426236"/>
                <a:gd name="connsiteX12" fmla="*/ 0 w 2066448"/>
                <a:gd name="connsiteY12" fmla="*/ 1426236 h 1426236"/>
                <a:gd name="connsiteX0" fmla="*/ 0 w 2066448"/>
                <a:gd name="connsiteY0" fmla="*/ 1425791 h 1425791"/>
                <a:gd name="connsiteX1" fmla="*/ 736758 w 2066448"/>
                <a:gd name="connsiteY1" fmla="*/ 868102 h 1425791"/>
                <a:gd name="connsiteX2" fmla="*/ 1056798 w 2066448"/>
                <a:gd name="connsiteY2" fmla="*/ 654742 h 1425791"/>
                <a:gd name="connsiteX3" fmla="*/ 1406366 w 2066448"/>
                <a:gd name="connsiteY3" fmla="*/ 469957 h 1425791"/>
                <a:gd name="connsiteX4" fmla="*/ 1843325 w 2066448"/>
                <a:gd name="connsiteY4" fmla="*/ 378893 h 1425791"/>
                <a:gd name="connsiteX5" fmla="*/ 2062162 w 2066448"/>
                <a:gd name="connsiteY5" fmla="*/ 276599 h 1425791"/>
                <a:gd name="connsiteX6" fmla="*/ 2066448 w 2066448"/>
                <a:gd name="connsiteY6" fmla="*/ 3709 h 1425791"/>
                <a:gd name="connsiteX7" fmla="*/ 1862375 w 2066448"/>
                <a:gd name="connsiteY7" fmla="*/ 138387 h 1425791"/>
                <a:gd name="connsiteX8" fmla="*/ 1234915 w 2066448"/>
                <a:gd name="connsiteY8" fmla="*/ 293268 h 1425791"/>
                <a:gd name="connsiteX9" fmla="*/ 838199 w 2066448"/>
                <a:gd name="connsiteY9" fmla="*/ 496627 h 1425791"/>
                <a:gd name="connsiteX10" fmla="*/ 412908 w 2066448"/>
                <a:gd name="connsiteY10" fmla="*/ 788568 h 1425791"/>
                <a:gd name="connsiteX11" fmla="*/ 1904 w 2066448"/>
                <a:gd name="connsiteY11" fmla="*/ 1092892 h 1425791"/>
                <a:gd name="connsiteX12" fmla="*/ 0 w 2066448"/>
                <a:gd name="connsiteY12" fmla="*/ 1425791 h 1425791"/>
                <a:gd name="connsiteX0" fmla="*/ 0 w 2066448"/>
                <a:gd name="connsiteY0" fmla="*/ 1425728 h 1425728"/>
                <a:gd name="connsiteX1" fmla="*/ 736758 w 2066448"/>
                <a:gd name="connsiteY1" fmla="*/ 868039 h 1425728"/>
                <a:gd name="connsiteX2" fmla="*/ 1056798 w 2066448"/>
                <a:gd name="connsiteY2" fmla="*/ 654679 h 1425728"/>
                <a:gd name="connsiteX3" fmla="*/ 1406366 w 2066448"/>
                <a:gd name="connsiteY3" fmla="*/ 469894 h 1425728"/>
                <a:gd name="connsiteX4" fmla="*/ 1843325 w 2066448"/>
                <a:gd name="connsiteY4" fmla="*/ 378830 h 1425728"/>
                <a:gd name="connsiteX5" fmla="*/ 2062162 w 2066448"/>
                <a:gd name="connsiteY5" fmla="*/ 276536 h 1425728"/>
                <a:gd name="connsiteX6" fmla="*/ 2066448 w 2066448"/>
                <a:gd name="connsiteY6" fmla="*/ 3646 h 1425728"/>
                <a:gd name="connsiteX7" fmla="*/ 1862375 w 2066448"/>
                <a:gd name="connsiteY7" fmla="*/ 138324 h 1425728"/>
                <a:gd name="connsiteX8" fmla="*/ 1234915 w 2066448"/>
                <a:gd name="connsiteY8" fmla="*/ 293205 h 1425728"/>
                <a:gd name="connsiteX9" fmla="*/ 838199 w 2066448"/>
                <a:gd name="connsiteY9" fmla="*/ 496564 h 1425728"/>
                <a:gd name="connsiteX10" fmla="*/ 412908 w 2066448"/>
                <a:gd name="connsiteY10" fmla="*/ 788505 h 1425728"/>
                <a:gd name="connsiteX11" fmla="*/ 1904 w 2066448"/>
                <a:gd name="connsiteY11" fmla="*/ 1092829 h 1425728"/>
                <a:gd name="connsiteX12" fmla="*/ 0 w 2066448"/>
                <a:gd name="connsiteY12" fmla="*/ 1425728 h 1425728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34915 w 2066448"/>
                <a:gd name="connsiteY8" fmla="*/ 289559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263490 w 2066448"/>
                <a:gd name="connsiteY8" fmla="*/ 299084 h 1422082"/>
                <a:gd name="connsiteX9" fmla="*/ 838199 w 2066448"/>
                <a:gd name="connsiteY9" fmla="*/ 492918 h 1422082"/>
                <a:gd name="connsiteX10" fmla="*/ 412908 w 2066448"/>
                <a:gd name="connsiteY10" fmla="*/ 784859 h 1422082"/>
                <a:gd name="connsiteX11" fmla="*/ 1904 w 2066448"/>
                <a:gd name="connsiteY11" fmla="*/ 1089183 h 1422082"/>
                <a:gd name="connsiteX12" fmla="*/ 0 w 2066448"/>
                <a:gd name="connsiteY12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5682 w 2066448"/>
                <a:gd name="connsiteY8" fmla="*/ 194208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299084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6448"/>
                <a:gd name="connsiteY0" fmla="*/ 1422082 h 1422082"/>
                <a:gd name="connsiteX1" fmla="*/ 736758 w 2066448"/>
                <a:gd name="connsiteY1" fmla="*/ 864393 h 1422082"/>
                <a:gd name="connsiteX2" fmla="*/ 1056798 w 2066448"/>
                <a:gd name="connsiteY2" fmla="*/ 651033 h 1422082"/>
                <a:gd name="connsiteX3" fmla="*/ 1406366 w 2066448"/>
                <a:gd name="connsiteY3" fmla="*/ 466248 h 1422082"/>
                <a:gd name="connsiteX4" fmla="*/ 1843325 w 2066448"/>
                <a:gd name="connsiteY4" fmla="*/ 375184 h 1422082"/>
                <a:gd name="connsiteX5" fmla="*/ 2062162 w 2066448"/>
                <a:gd name="connsiteY5" fmla="*/ 272890 h 1422082"/>
                <a:gd name="connsiteX6" fmla="*/ 2066448 w 2066448"/>
                <a:gd name="connsiteY6" fmla="*/ 0 h 1422082"/>
                <a:gd name="connsiteX7" fmla="*/ 1862375 w 2066448"/>
                <a:gd name="connsiteY7" fmla="*/ 134678 h 1422082"/>
                <a:gd name="connsiteX8" fmla="*/ 1640920 w 2066448"/>
                <a:gd name="connsiteY8" fmla="*/ 184683 h 1422082"/>
                <a:gd name="connsiteX9" fmla="*/ 1263490 w 2066448"/>
                <a:gd name="connsiteY9" fmla="*/ 306228 h 1422082"/>
                <a:gd name="connsiteX10" fmla="*/ 838199 w 2066448"/>
                <a:gd name="connsiteY10" fmla="*/ 492918 h 1422082"/>
                <a:gd name="connsiteX11" fmla="*/ 412908 w 2066448"/>
                <a:gd name="connsiteY11" fmla="*/ 784859 h 1422082"/>
                <a:gd name="connsiteX12" fmla="*/ 1904 w 2066448"/>
                <a:gd name="connsiteY12" fmla="*/ 1089183 h 1422082"/>
                <a:gd name="connsiteX13" fmla="*/ 0 w 2066448"/>
                <a:gd name="connsiteY13" fmla="*/ 1422082 h 1422082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2803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62162"/>
                <a:gd name="connsiteY0" fmla="*/ 1419701 h 1419701"/>
                <a:gd name="connsiteX1" fmla="*/ 736758 w 2062162"/>
                <a:gd name="connsiteY1" fmla="*/ 862012 h 1419701"/>
                <a:gd name="connsiteX2" fmla="*/ 1056798 w 2062162"/>
                <a:gd name="connsiteY2" fmla="*/ 648652 h 1419701"/>
                <a:gd name="connsiteX3" fmla="*/ 1406366 w 2062162"/>
                <a:gd name="connsiteY3" fmla="*/ 463867 h 1419701"/>
                <a:gd name="connsiteX4" fmla="*/ 1843325 w 2062162"/>
                <a:gd name="connsiteY4" fmla="*/ 379947 h 1419701"/>
                <a:gd name="connsiteX5" fmla="*/ 2062162 w 2062162"/>
                <a:gd name="connsiteY5" fmla="*/ 270509 h 1419701"/>
                <a:gd name="connsiteX6" fmla="*/ 2054541 w 2062162"/>
                <a:gd name="connsiteY6" fmla="*/ 0 h 1419701"/>
                <a:gd name="connsiteX7" fmla="*/ 1862375 w 2062162"/>
                <a:gd name="connsiteY7" fmla="*/ 132297 h 1419701"/>
                <a:gd name="connsiteX8" fmla="*/ 1640920 w 2062162"/>
                <a:gd name="connsiteY8" fmla="*/ 182302 h 1419701"/>
                <a:gd name="connsiteX9" fmla="*/ 1263490 w 2062162"/>
                <a:gd name="connsiteY9" fmla="*/ 303847 h 1419701"/>
                <a:gd name="connsiteX10" fmla="*/ 838199 w 2062162"/>
                <a:gd name="connsiteY10" fmla="*/ 490537 h 1419701"/>
                <a:gd name="connsiteX11" fmla="*/ 412908 w 2062162"/>
                <a:gd name="connsiteY11" fmla="*/ 782478 h 1419701"/>
                <a:gd name="connsiteX12" fmla="*/ 1904 w 2062162"/>
                <a:gd name="connsiteY12" fmla="*/ 1086802 h 1419701"/>
                <a:gd name="connsiteX13" fmla="*/ 0 w 2062162"/>
                <a:gd name="connsiteY13" fmla="*/ 1419701 h 1419701"/>
                <a:gd name="connsiteX0" fmla="*/ 0 w 2059781"/>
                <a:gd name="connsiteY0" fmla="*/ 1419701 h 1419701"/>
                <a:gd name="connsiteX1" fmla="*/ 736758 w 2059781"/>
                <a:gd name="connsiteY1" fmla="*/ 862012 h 1419701"/>
                <a:gd name="connsiteX2" fmla="*/ 1056798 w 2059781"/>
                <a:gd name="connsiteY2" fmla="*/ 648652 h 1419701"/>
                <a:gd name="connsiteX3" fmla="*/ 1406366 w 2059781"/>
                <a:gd name="connsiteY3" fmla="*/ 463867 h 1419701"/>
                <a:gd name="connsiteX4" fmla="*/ 1843325 w 2059781"/>
                <a:gd name="connsiteY4" fmla="*/ 379947 h 1419701"/>
                <a:gd name="connsiteX5" fmla="*/ 2059781 w 2059781"/>
                <a:gd name="connsiteY5" fmla="*/ 270509 h 1419701"/>
                <a:gd name="connsiteX6" fmla="*/ 2054541 w 2059781"/>
                <a:gd name="connsiteY6" fmla="*/ 0 h 1419701"/>
                <a:gd name="connsiteX7" fmla="*/ 1862375 w 2059781"/>
                <a:gd name="connsiteY7" fmla="*/ 132297 h 1419701"/>
                <a:gd name="connsiteX8" fmla="*/ 1640920 w 2059781"/>
                <a:gd name="connsiteY8" fmla="*/ 182302 h 1419701"/>
                <a:gd name="connsiteX9" fmla="*/ 1263490 w 2059781"/>
                <a:gd name="connsiteY9" fmla="*/ 303847 h 1419701"/>
                <a:gd name="connsiteX10" fmla="*/ 838199 w 2059781"/>
                <a:gd name="connsiteY10" fmla="*/ 490537 h 1419701"/>
                <a:gd name="connsiteX11" fmla="*/ 412908 w 2059781"/>
                <a:gd name="connsiteY11" fmla="*/ 782478 h 1419701"/>
                <a:gd name="connsiteX12" fmla="*/ 1904 w 2059781"/>
                <a:gd name="connsiteY12" fmla="*/ 1086802 h 1419701"/>
                <a:gd name="connsiteX13" fmla="*/ 0 w 2059781"/>
                <a:gd name="connsiteY13" fmla="*/ 1419701 h 1419701"/>
                <a:gd name="connsiteX0" fmla="*/ 0 w 2059794"/>
                <a:gd name="connsiteY0" fmla="*/ 1429226 h 1429226"/>
                <a:gd name="connsiteX1" fmla="*/ 736758 w 2059794"/>
                <a:gd name="connsiteY1" fmla="*/ 871537 h 1429226"/>
                <a:gd name="connsiteX2" fmla="*/ 1056798 w 2059794"/>
                <a:gd name="connsiteY2" fmla="*/ 658177 h 1429226"/>
                <a:gd name="connsiteX3" fmla="*/ 1406366 w 2059794"/>
                <a:gd name="connsiteY3" fmla="*/ 473392 h 1429226"/>
                <a:gd name="connsiteX4" fmla="*/ 1843325 w 2059794"/>
                <a:gd name="connsiteY4" fmla="*/ 389472 h 1429226"/>
                <a:gd name="connsiteX5" fmla="*/ 2059781 w 2059794"/>
                <a:gd name="connsiteY5" fmla="*/ 280034 h 1429226"/>
                <a:gd name="connsiteX6" fmla="*/ 2059303 w 2059794"/>
                <a:gd name="connsiteY6" fmla="*/ 0 h 1429226"/>
                <a:gd name="connsiteX7" fmla="*/ 1862375 w 2059794"/>
                <a:gd name="connsiteY7" fmla="*/ 141822 h 1429226"/>
                <a:gd name="connsiteX8" fmla="*/ 1640920 w 2059794"/>
                <a:gd name="connsiteY8" fmla="*/ 191827 h 1429226"/>
                <a:gd name="connsiteX9" fmla="*/ 1263490 w 2059794"/>
                <a:gd name="connsiteY9" fmla="*/ 313372 h 1429226"/>
                <a:gd name="connsiteX10" fmla="*/ 838199 w 2059794"/>
                <a:gd name="connsiteY10" fmla="*/ 500062 h 1429226"/>
                <a:gd name="connsiteX11" fmla="*/ 412908 w 2059794"/>
                <a:gd name="connsiteY11" fmla="*/ 792003 h 1429226"/>
                <a:gd name="connsiteX12" fmla="*/ 1904 w 2059794"/>
                <a:gd name="connsiteY12" fmla="*/ 1096327 h 1429226"/>
                <a:gd name="connsiteX13" fmla="*/ 0 w 2059794"/>
                <a:gd name="connsiteY13" fmla="*/ 1429226 h 1429226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17320 h 1417320"/>
                <a:gd name="connsiteX1" fmla="*/ 736758 w 2059794"/>
                <a:gd name="connsiteY1" fmla="*/ 859631 h 1417320"/>
                <a:gd name="connsiteX2" fmla="*/ 1056798 w 2059794"/>
                <a:gd name="connsiteY2" fmla="*/ 646271 h 1417320"/>
                <a:gd name="connsiteX3" fmla="*/ 1406366 w 2059794"/>
                <a:gd name="connsiteY3" fmla="*/ 461486 h 1417320"/>
                <a:gd name="connsiteX4" fmla="*/ 1843325 w 2059794"/>
                <a:gd name="connsiteY4" fmla="*/ 377566 h 1417320"/>
                <a:gd name="connsiteX5" fmla="*/ 2059781 w 2059794"/>
                <a:gd name="connsiteY5" fmla="*/ 268128 h 1417320"/>
                <a:gd name="connsiteX6" fmla="*/ 2059303 w 2059794"/>
                <a:gd name="connsiteY6" fmla="*/ 0 h 1417320"/>
                <a:gd name="connsiteX7" fmla="*/ 1862375 w 2059794"/>
                <a:gd name="connsiteY7" fmla="*/ 129916 h 1417320"/>
                <a:gd name="connsiteX8" fmla="*/ 1640920 w 2059794"/>
                <a:gd name="connsiteY8" fmla="*/ 179921 h 1417320"/>
                <a:gd name="connsiteX9" fmla="*/ 1263490 w 2059794"/>
                <a:gd name="connsiteY9" fmla="*/ 301466 h 1417320"/>
                <a:gd name="connsiteX10" fmla="*/ 838199 w 2059794"/>
                <a:gd name="connsiteY10" fmla="*/ 488156 h 1417320"/>
                <a:gd name="connsiteX11" fmla="*/ 412908 w 2059794"/>
                <a:gd name="connsiteY11" fmla="*/ 780097 h 1417320"/>
                <a:gd name="connsiteX12" fmla="*/ 1904 w 2059794"/>
                <a:gd name="connsiteY12" fmla="*/ 1084421 h 1417320"/>
                <a:gd name="connsiteX13" fmla="*/ 0 w 2059794"/>
                <a:gd name="connsiteY13" fmla="*/ 1417320 h 1417320"/>
                <a:gd name="connsiteX0" fmla="*/ 0 w 2059794"/>
                <a:gd name="connsiteY0" fmla="*/ 1403033 h 1403033"/>
                <a:gd name="connsiteX1" fmla="*/ 736758 w 2059794"/>
                <a:gd name="connsiteY1" fmla="*/ 859631 h 1403033"/>
                <a:gd name="connsiteX2" fmla="*/ 1056798 w 2059794"/>
                <a:gd name="connsiteY2" fmla="*/ 646271 h 1403033"/>
                <a:gd name="connsiteX3" fmla="*/ 1406366 w 2059794"/>
                <a:gd name="connsiteY3" fmla="*/ 461486 h 1403033"/>
                <a:gd name="connsiteX4" fmla="*/ 1843325 w 2059794"/>
                <a:gd name="connsiteY4" fmla="*/ 377566 h 1403033"/>
                <a:gd name="connsiteX5" fmla="*/ 2059781 w 2059794"/>
                <a:gd name="connsiteY5" fmla="*/ 268128 h 1403033"/>
                <a:gd name="connsiteX6" fmla="*/ 2059303 w 2059794"/>
                <a:gd name="connsiteY6" fmla="*/ 0 h 1403033"/>
                <a:gd name="connsiteX7" fmla="*/ 1862375 w 2059794"/>
                <a:gd name="connsiteY7" fmla="*/ 129916 h 1403033"/>
                <a:gd name="connsiteX8" fmla="*/ 1640920 w 2059794"/>
                <a:gd name="connsiteY8" fmla="*/ 179921 h 1403033"/>
                <a:gd name="connsiteX9" fmla="*/ 1263490 w 2059794"/>
                <a:gd name="connsiteY9" fmla="*/ 301466 h 1403033"/>
                <a:gd name="connsiteX10" fmla="*/ 838199 w 2059794"/>
                <a:gd name="connsiteY10" fmla="*/ 488156 h 1403033"/>
                <a:gd name="connsiteX11" fmla="*/ 412908 w 2059794"/>
                <a:gd name="connsiteY11" fmla="*/ 780097 h 1403033"/>
                <a:gd name="connsiteX12" fmla="*/ 1904 w 2059794"/>
                <a:gd name="connsiteY12" fmla="*/ 1084421 h 1403033"/>
                <a:gd name="connsiteX13" fmla="*/ 0 w 2059794"/>
                <a:gd name="connsiteY13" fmla="*/ 1403033 h 140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9794" h="1403033">
                  <a:moveTo>
                    <a:pt x="0" y="1403033"/>
                  </a:moveTo>
                  <a:cubicBezTo>
                    <a:pt x="191135" y="1254443"/>
                    <a:pt x="560625" y="985758"/>
                    <a:pt x="736758" y="859631"/>
                  </a:cubicBezTo>
                  <a:cubicBezTo>
                    <a:pt x="912891" y="733504"/>
                    <a:pt x="945197" y="712628"/>
                    <a:pt x="1056798" y="646271"/>
                  </a:cubicBezTo>
                  <a:cubicBezTo>
                    <a:pt x="1168399" y="579914"/>
                    <a:pt x="1275278" y="507461"/>
                    <a:pt x="1406366" y="461486"/>
                  </a:cubicBezTo>
                  <a:cubicBezTo>
                    <a:pt x="1554123" y="422654"/>
                    <a:pt x="1714182" y="401061"/>
                    <a:pt x="1843325" y="377566"/>
                  </a:cubicBezTo>
                  <a:cubicBezTo>
                    <a:pt x="1967706" y="337402"/>
                    <a:pt x="2018625" y="328674"/>
                    <a:pt x="2059781" y="268128"/>
                  </a:cubicBezTo>
                  <a:cubicBezTo>
                    <a:pt x="2058670" y="182483"/>
                    <a:pt x="2060653" y="114698"/>
                    <a:pt x="2059303" y="0"/>
                  </a:cubicBezTo>
                  <a:cubicBezTo>
                    <a:pt x="2012908" y="67452"/>
                    <a:pt x="2010489" y="84038"/>
                    <a:pt x="1862375" y="129916"/>
                  </a:cubicBezTo>
                  <a:cubicBezTo>
                    <a:pt x="1792248" y="162284"/>
                    <a:pt x="1745496" y="157283"/>
                    <a:pt x="1640920" y="179921"/>
                  </a:cubicBezTo>
                  <a:cubicBezTo>
                    <a:pt x="1538725" y="209703"/>
                    <a:pt x="1398071" y="251681"/>
                    <a:pt x="1263490" y="301466"/>
                  </a:cubicBezTo>
                  <a:cubicBezTo>
                    <a:pt x="1058782" y="383619"/>
                    <a:pt x="979963" y="408384"/>
                    <a:pt x="838199" y="488156"/>
                  </a:cubicBezTo>
                  <a:cubicBezTo>
                    <a:pt x="696435" y="567928"/>
                    <a:pt x="553878" y="682307"/>
                    <a:pt x="412908" y="780097"/>
                  </a:cubicBezTo>
                  <a:cubicBezTo>
                    <a:pt x="271938" y="877887"/>
                    <a:pt x="138984" y="980996"/>
                    <a:pt x="1904" y="1084421"/>
                  </a:cubicBezTo>
                  <a:cubicBezTo>
                    <a:pt x="2936" y="1256903"/>
                    <a:pt x="4128" y="1299211"/>
                    <a:pt x="0" y="1403033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C028A1-9FEB-13C3-9939-9D7F360C2144}"/>
              </a:ext>
            </a:extLst>
          </p:cNvPr>
          <p:cNvGrpSpPr/>
          <p:nvPr/>
        </p:nvGrpSpPr>
        <p:grpSpPr>
          <a:xfrm>
            <a:off x="2155032" y="1276304"/>
            <a:ext cx="1879169" cy="1358234"/>
            <a:chOff x="2155032" y="1276304"/>
            <a:chExt cx="1879169" cy="135823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443A48-9997-7596-9DFB-C9FC66D605B6}"/>
                </a:ext>
              </a:extLst>
            </p:cNvPr>
            <p:cNvSpPr/>
            <p:nvPr/>
          </p:nvSpPr>
          <p:spPr>
            <a:xfrm>
              <a:off x="2155032" y="1276304"/>
              <a:ext cx="1870378" cy="1047796"/>
            </a:xfrm>
            <a:custGeom>
              <a:avLst/>
              <a:gdLst>
                <a:gd name="connsiteX0" fmla="*/ 1470 w 1891613"/>
                <a:gd name="connsiteY0" fmla="*/ 1094571 h 1173017"/>
                <a:gd name="connsiteX1" fmla="*/ 553920 w 1891613"/>
                <a:gd name="connsiteY1" fmla="*/ 699284 h 1173017"/>
                <a:gd name="connsiteX2" fmla="*/ 982545 w 1891613"/>
                <a:gd name="connsiteY2" fmla="*/ 380196 h 1173017"/>
                <a:gd name="connsiteX3" fmla="*/ 1011120 w 1891613"/>
                <a:gd name="connsiteY3" fmla="*/ 351621 h 1173017"/>
                <a:gd name="connsiteX4" fmla="*/ 882532 w 1891613"/>
                <a:gd name="connsiteY4" fmla="*/ 308759 h 1173017"/>
                <a:gd name="connsiteX5" fmla="*/ 692032 w 1891613"/>
                <a:gd name="connsiteY5" fmla="*/ 242084 h 1173017"/>
                <a:gd name="connsiteX6" fmla="*/ 739657 w 1891613"/>
                <a:gd name="connsiteY6" fmla="*/ 70634 h 1173017"/>
                <a:gd name="connsiteX7" fmla="*/ 1044457 w 1891613"/>
                <a:gd name="connsiteY7" fmla="*/ 8721 h 1173017"/>
                <a:gd name="connsiteX8" fmla="*/ 1373070 w 1891613"/>
                <a:gd name="connsiteY8" fmla="*/ 3959 h 1173017"/>
                <a:gd name="connsiteX9" fmla="*/ 1606432 w 1891613"/>
                <a:gd name="connsiteY9" fmla="*/ 42059 h 1173017"/>
                <a:gd name="connsiteX10" fmla="*/ 1815982 w 1891613"/>
                <a:gd name="connsiteY10" fmla="*/ 113496 h 1173017"/>
                <a:gd name="connsiteX11" fmla="*/ 1868370 w 1891613"/>
                <a:gd name="connsiteY11" fmla="*/ 189696 h 1173017"/>
                <a:gd name="connsiteX12" fmla="*/ 1868370 w 1891613"/>
                <a:gd name="connsiteY12" fmla="*/ 308759 h 1173017"/>
                <a:gd name="connsiteX13" fmla="*/ 1582620 w 1891613"/>
                <a:gd name="connsiteY13" fmla="*/ 361146 h 1173017"/>
                <a:gd name="connsiteX14" fmla="*/ 730132 w 1891613"/>
                <a:gd name="connsiteY14" fmla="*/ 1104096 h 1173017"/>
                <a:gd name="connsiteX15" fmla="*/ 1470 w 1891613"/>
                <a:gd name="connsiteY15" fmla="*/ 1094571 h 1173017"/>
                <a:gd name="connsiteX0" fmla="*/ 0 w 1890143"/>
                <a:gd name="connsiteY0" fmla="*/ 1094571 h 1173017"/>
                <a:gd name="connsiteX1" fmla="*/ 552450 w 1890143"/>
                <a:gd name="connsiteY1" fmla="*/ 699284 h 1173017"/>
                <a:gd name="connsiteX2" fmla="*/ 981075 w 1890143"/>
                <a:gd name="connsiteY2" fmla="*/ 380196 h 1173017"/>
                <a:gd name="connsiteX3" fmla="*/ 1009650 w 1890143"/>
                <a:gd name="connsiteY3" fmla="*/ 351621 h 1173017"/>
                <a:gd name="connsiteX4" fmla="*/ 881062 w 1890143"/>
                <a:gd name="connsiteY4" fmla="*/ 308759 h 1173017"/>
                <a:gd name="connsiteX5" fmla="*/ 690562 w 1890143"/>
                <a:gd name="connsiteY5" fmla="*/ 242084 h 1173017"/>
                <a:gd name="connsiteX6" fmla="*/ 738187 w 1890143"/>
                <a:gd name="connsiteY6" fmla="*/ 70634 h 1173017"/>
                <a:gd name="connsiteX7" fmla="*/ 1042987 w 1890143"/>
                <a:gd name="connsiteY7" fmla="*/ 8721 h 1173017"/>
                <a:gd name="connsiteX8" fmla="*/ 1371600 w 1890143"/>
                <a:gd name="connsiteY8" fmla="*/ 3959 h 1173017"/>
                <a:gd name="connsiteX9" fmla="*/ 1604962 w 1890143"/>
                <a:gd name="connsiteY9" fmla="*/ 42059 h 1173017"/>
                <a:gd name="connsiteX10" fmla="*/ 1814512 w 1890143"/>
                <a:gd name="connsiteY10" fmla="*/ 113496 h 1173017"/>
                <a:gd name="connsiteX11" fmla="*/ 1866900 w 1890143"/>
                <a:gd name="connsiteY11" fmla="*/ 189696 h 1173017"/>
                <a:gd name="connsiteX12" fmla="*/ 1866900 w 1890143"/>
                <a:gd name="connsiteY12" fmla="*/ 308759 h 1173017"/>
                <a:gd name="connsiteX13" fmla="*/ 1581150 w 1890143"/>
                <a:gd name="connsiteY13" fmla="*/ 361146 h 1173017"/>
                <a:gd name="connsiteX14" fmla="*/ 728662 w 1890143"/>
                <a:gd name="connsiteY14" fmla="*/ 1104096 h 1173017"/>
                <a:gd name="connsiteX15" fmla="*/ 0 w 1890143"/>
                <a:gd name="connsiteY15" fmla="*/ 1094571 h 1173017"/>
                <a:gd name="connsiteX0" fmla="*/ 0 w 1890143"/>
                <a:gd name="connsiteY0" fmla="*/ 1094571 h 1157222"/>
                <a:gd name="connsiteX1" fmla="*/ 552450 w 1890143"/>
                <a:gd name="connsiteY1" fmla="*/ 699284 h 1157222"/>
                <a:gd name="connsiteX2" fmla="*/ 981075 w 1890143"/>
                <a:gd name="connsiteY2" fmla="*/ 380196 h 1157222"/>
                <a:gd name="connsiteX3" fmla="*/ 1009650 w 1890143"/>
                <a:gd name="connsiteY3" fmla="*/ 351621 h 1157222"/>
                <a:gd name="connsiteX4" fmla="*/ 881062 w 1890143"/>
                <a:gd name="connsiteY4" fmla="*/ 308759 h 1157222"/>
                <a:gd name="connsiteX5" fmla="*/ 690562 w 1890143"/>
                <a:gd name="connsiteY5" fmla="*/ 242084 h 1157222"/>
                <a:gd name="connsiteX6" fmla="*/ 738187 w 1890143"/>
                <a:gd name="connsiteY6" fmla="*/ 70634 h 1157222"/>
                <a:gd name="connsiteX7" fmla="*/ 1042987 w 1890143"/>
                <a:gd name="connsiteY7" fmla="*/ 8721 h 1157222"/>
                <a:gd name="connsiteX8" fmla="*/ 1371600 w 1890143"/>
                <a:gd name="connsiteY8" fmla="*/ 3959 h 1157222"/>
                <a:gd name="connsiteX9" fmla="*/ 1604962 w 1890143"/>
                <a:gd name="connsiteY9" fmla="*/ 42059 h 1157222"/>
                <a:gd name="connsiteX10" fmla="*/ 1814512 w 1890143"/>
                <a:gd name="connsiteY10" fmla="*/ 113496 h 1157222"/>
                <a:gd name="connsiteX11" fmla="*/ 1866900 w 1890143"/>
                <a:gd name="connsiteY11" fmla="*/ 189696 h 1157222"/>
                <a:gd name="connsiteX12" fmla="*/ 1866900 w 1890143"/>
                <a:gd name="connsiteY12" fmla="*/ 308759 h 1157222"/>
                <a:gd name="connsiteX13" fmla="*/ 1581150 w 1890143"/>
                <a:gd name="connsiteY13" fmla="*/ 361146 h 1157222"/>
                <a:gd name="connsiteX14" fmla="*/ 728662 w 1890143"/>
                <a:gd name="connsiteY14" fmla="*/ 1104096 h 1157222"/>
                <a:gd name="connsiteX15" fmla="*/ 0 w 1890143"/>
                <a:gd name="connsiteY15" fmla="*/ 1094571 h 1157222"/>
                <a:gd name="connsiteX0" fmla="*/ 0 w 1892524"/>
                <a:gd name="connsiteY0" fmla="*/ 1096952 h 1157992"/>
                <a:gd name="connsiteX1" fmla="*/ 554831 w 1892524"/>
                <a:gd name="connsiteY1" fmla="*/ 699284 h 1157992"/>
                <a:gd name="connsiteX2" fmla="*/ 983456 w 1892524"/>
                <a:gd name="connsiteY2" fmla="*/ 380196 h 1157992"/>
                <a:gd name="connsiteX3" fmla="*/ 1012031 w 1892524"/>
                <a:gd name="connsiteY3" fmla="*/ 351621 h 1157992"/>
                <a:gd name="connsiteX4" fmla="*/ 883443 w 1892524"/>
                <a:gd name="connsiteY4" fmla="*/ 308759 h 1157992"/>
                <a:gd name="connsiteX5" fmla="*/ 692943 w 1892524"/>
                <a:gd name="connsiteY5" fmla="*/ 242084 h 1157992"/>
                <a:gd name="connsiteX6" fmla="*/ 740568 w 1892524"/>
                <a:gd name="connsiteY6" fmla="*/ 70634 h 1157992"/>
                <a:gd name="connsiteX7" fmla="*/ 1045368 w 1892524"/>
                <a:gd name="connsiteY7" fmla="*/ 8721 h 1157992"/>
                <a:gd name="connsiteX8" fmla="*/ 1373981 w 1892524"/>
                <a:gd name="connsiteY8" fmla="*/ 3959 h 1157992"/>
                <a:gd name="connsiteX9" fmla="*/ 1607343 w 1892524"/>
                <a:gd name="connsiteY9" fmla="*/ 42059 h 1157992"/>
                <a:gd name="connsiteX10" fmla="*/ 1816893 w 1892524"/>
                <a:gd name="connsiteY10" fmla="*/ 113496 h 1157992"/>
                <a:gd name="connsiteX11" fmla="*/ 1869281 w 1892524"/>
                <a:gd name="connsiteY11" fmla="*/ 189696 h 1157992"/>
                <a:gd name="connsiteX12" fmla="*/ 1869281 w 1892524"/>
                <a:gd name="connsiteY12" fmla="*/ 308759 h 1157992"/>
                <a:gd name="connsiteX13" fmla="*/ 1583531 w 1892524"/>
                <a:gd name="connsiteY13" fmla="*/ 361146 h 1157992"/>
                <a:gd name="connsiteX14" fmla="*/ 731043 w 1892524"/>
                <a:gd name="connsiteY14" fmla="*/ 1104096 h 1157992"/>
                <a:gd name="connsiteX15" fmla="*/ 0 w 1892524"/>
                <a:gd name="connsiteY15" fmla="*/ 1096952 h 1157992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83456 w 1892524"/>
                <a:gd name="connsiteY2" fmla="*/ 380196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83443 w 1892524"/>
                <a:gd name="connsiteY4" fmla="*/ 30875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6952 h 1104096"/>
                <a:gd name="connsiteX1" fmla="*/ 554831 w 1892524"/>
                <a:gd name="connsiteY1" fmla="*/ 699284 h 1104096"/>
                <a:gd name="connsiteX2" fmla="*/ 921543 w 1892524"/>
                <a:gd name="connsiteY2" fmla="*/ 423059 h 1104096"/>
                <a:gd name="connsiteX3" fmla="*/ 1012031 w 1892524"/>
                <a:gd name="connsiteY3" fmla="*/ 351621 h 1104096"/>
                <a:gd name="connsiteX4" fmla="*/ 859631 w 1892524"/>
                <a:gd name="connsiteY4" fmla="*/ 327809 h 1104096"/>
                <a:gd name="connsiteX5" fmla="*/ 692943 w 1892524"/>
                <a:gd name="connsiteY5" fmla="*/ 242084 h 1104096"/>
                <a:gd name="connsiteX6" fmla="*/ 740568 w 1892524"/>
                <a:gd name="connsiteY6" fmla="*/ 70634 h 1104096"/>
                <a:gd name="connsiteX7" fmla="*/ 1045368 w 1892524"/>
                <a:gd name="connsiteY7" fmla="*/ 8721 h 1104096"/>
                <a:gd name="connsiteX8" fmla="*/ 1373981 w 1892524"/>
                <a:gd name="connsiteY8" fmla="*/ 3959 h 1104096"/>
                <a:gd name="connsiteX9" fmla="*/ 1607343 w 1892524"/>
                <a:gd name="connsiteY9" fmla="*/ 42059 h 1104096"/>
                <a:gd name="connsiteX10" fmla="*/ 1816893 w 1892524"/>
                <a:gd name="connsiteY10" fmla="*/ 113496 h 1104096"/>
                <a:gd name="connsiteX11" fmla="*/ 1869281 w 1892524"/>
                <a:gd name="connsiteY11" fmla="*/ 189696 h 1104096"/>
                <a:gd name="connsiteX12" fmla="*/ 1869281 w 1892524"/>
                <a:gd name="connsiteY12" fmla="*/ 308759 h 1104096"/>
                <a:gd name="connsiteX13" fmla="*/ 1583531 w 1892524"/>
                <a:gd name="connsiteY13" fmla="*/ 361146 h 1104096"/>
                <a:gd name="connsiteX14" fmla="*/ 731043 w 1892524"/>
                <a:gd name="connsiteY14" fmla="*/ 1104096 h 1104096"/>
                <a:gd name="connsiteX15" fmla="*/ 0 w 1892524"/>
                <a:gd name="connsiteY15" fmla="*/ 1096952 h 1104096"/>
                <a:gd name="connsiteX0" fmla="*/ 0 w 1892524"/>
                <a:gd name="connsiteY0" fmla="*/ 1098803 h 1105947"/>
                <a:gd name="connsiteX1" fmla="*/ 554831 w 1892524"/>
                <a:gd name="connsiteY1" fmla="*/ 701135 h 1105947"/>
                <a:gd name="connsiteX2" fmla="*/ 921543 w 1892524"/>
                <a:gd name="connsiteY2" fmla="*/ 424910 h 1105947"/>
                <a:gd name="connsiteX3" fmla="*/ 1012031 w 1892524"/>
                <a:gd name="connsiteY3" fmla="*/ 353472 h 1105947"/>
                <a:gd name="connsiteX4" fmla="*/ 859631 w 1892524"/>
                <a:gd name="connsiteY4" fmla="*/ 329660 h 1105947"/>
                <a:gd name="connsiteX5" fmla="*/ 692943 w 1892524"/>
                <a:gd name="connsiteY5" fmla="*/ 243935 h 1105947"/>
                <a:gd name="connsiteX6" fmla="*/ 769143 w 1892524"/>
                <a:gd name="connsiteY6" fmla="*/ 103441 h 1105947"/>
                <a:gd name="connsiteX7" fmla="*/ 1045368 w 1892524"/>
                <a:gd name="connsiteY7" fmla="*/ 10572 h 1105947"/>
                <a:gd name="connsiteX8" fmla="*/ 1373981 w 1892524"/>
                <a:gd name="connsiteY8" fmla="*/ 5810 h 1105947"/>
                <a:gd name="connsiteX9" fmla="*/ 1607343 w 1892524"/>
                <a:gd name="connsiteY9" fmla="*/ 43910 h 1105947"/>
                <a:gd name="connsiteX10" fmla="*/ 1816893 w 1892524"/>
                <a:gd name="connsiteY10" fmla="*/ 115347 h 1105947"/>
                <a:gd name="connsiteX11" fmla="*/ 1869281 w 1892524"/>
                <a:gd name="connsiteY11" fmla="*/ 191547 h 1105947"/>
                <a:gd name="connsiteX12" fmla="*/ 1869281 w 1892524"/>
                <a:gd name="connsiteY12" fmla="*/ 310610 h 1105947"/>
                <a:gd name="connsiteX13" fmla="*/ 1583531 w 1892524"/>
                <a:gd name="connsiteY13" fmla="*/ 362997 h 1105947"/>
                <a:gd name="connsiteX14" fmla="*/ 731043 w 1892524"/>
                <a:gd name="connsiteY14" fmla="*/ 1105947 h 1105947"/>
                <a:gd name="connsiteX15" fmla="*/ 0 w 1892524"/>
                <a:gd name="connsiteY15" fmla="*/ 1098803 h 1105947"/>
                <a:gd name="connsiteX0" fmla="*/ 0 w 1892524"/>
                <a:gd name="connsiteY0" fmla="*/ 1093539 h 1100683"/>
                <a:gd name="connsiteX1" fmla="*/ 554831 w 1892524"/>
                <a:gd name="connsiteY1" fmla="*/ 695871 h 1100683"/>
                <a:gd name="connsiteX2" fmla="*/ 921543 w 1892524"/>
                <a:gd name="connsiteY2" fmla="*/ 419646 h 1100683"/>
                <a:gd name="connsiteX3" fmla="*/ 1012031 w 1892524"/>
                <a:gd name="connsiteY3" fmla="*/ 348208 h 1100683"/>
                <a:gd name="connsiteX4" fmla="*/ 859631 w 1892524"/>
                <a:gd name="connsiteY4" fmla="*/ 324396 h 1100683"/>
                <a:gd name="connsiteX5" fmla="*/ 692943 w 1892524"/>
                <a:gd name="connsiteY5" fmla="*/ 238671 h 1100683"/>
                <a:gd name="connsiteX6" fmla="*/ 769143 w 1892524"/>
                <a:gd name="connsiteY6" fmla="*/ 98177 h 1100683"/>
                <a:gd name="connsiteX7" fmla="*/ 1047749 w 1892524"/>
                <a:gd name="connsiteY7" fmla="*/ 21977 h 1100683"/>
                <a:gd name="connsiteX8" fmla="*/ 1373981 w 1892524"/>
                <a:gd name="connsiteY8" fmla="*/ 546 h 1100683"/>
                <a:gd name="connsiteX9" fmla="*/ 1607343 w 1892524"/>
                <a:gd name="connsiteY9" fmla="*/ 38646 h 1100683"/>
                <a:gd name="connsiteX10" fmla="*/ 1816893 w 1892524"/>
                <a:gd name="connsiteY10" fmla="*/ 110083 h 1100683"/>
                <a:gd name="connsiteX11" fmla="*/ 1869281 w 1892524"/>
                <a:gd name="connsiteY11" fmla="*/ 186283 h 1100683"/>
                <a:gd name="connsiteX12" fmla="*/ 1869281 w 1892524"/>
                <a:gd name="connsiteY12" fmla="*/ 305346 h 1100683"/>
                <a:gd name="connsiteX13" fmla="*/ 1583531 w 1892524"/>
                <a:gd name="connsiteY13" fmla="*/ 357733 h 1100683"/>
                <a:gd name="connsiteX14" fmla="*/ 731043 w 1892524"/>
                <a:gd name="connsiteY14" fmla="*/ 1100683 h 1100683"/>
                <a:gd name="connsiteX15" fmla="*/ 0 w 1892524"/>
                <a:gd name="connsiteY15" fmla="*/ 1093539 h 1100683"/>
                <a:gd name="connsiteX0" fmla="*/ 0 w 1892524"/>
                <a:gd name="connsiteY0" fmla="*/ 1083061 h 1090205"/>
                <a:gd name="connsiteX1" fmla="*/ 554831 w 1892524"/>
                <a:gd name="connsiteY1" fmla="*/ 685393 h 1090205"/>
                <a:gd name="connsiteX2" fmla="*/ 921543 w 1892524"/>
                <a:gd name="connsiteY2" fmla="*/ 409168 h 1090205"/>
                <a:gd name="connsiteX3" fmla="*/ 1012031 w 1892524"/>
                <a:gd name="connsiteY3" fmla="*/ 337730 h 1090205"/>
                <a:gd name="connsiteX4" fmla="*/ 859631 w 1892524"/>
                <a:gd name="connsiteY4" fmla="*/ 313918 h 1090205"/>
                <a:gd name="connsiteX5" fmla="*/ 692943 w 1892524"/>
                <a:gd name="connsiteY5" fmla="*/ 228193 h 1090205"/>
                <a:gd name="connsiteX6" fmla="*/ 769143 w 1892524"/>
                <a:gd name="connsiteY6" fmla="*/ 87699 h 1090205"/>
                <a:gd name="connsiteX7" fmla="*/ 1047749 w 1892524"/>
                <a:gd name="connsiteY7" fmla="*/ 11499 h 1090205"/>
                <a:gd name="connsiteX8" fmla="*/ 1369219 w 1892524"/>
                <a:gd name="connsiteY8" fmla="*/ 1975 h 1090205"/>
                <a:gd name="connsiteX9" fmla="*/ 1607343 w 1892524"/>
                <a:gd name="connsiteY9" fmla="*/ 28168 h 1090205"/>
                <a:gd name="connsiteX10" fmla="*/ 1816893 w 1892524"/>
                <a:gd name="connsiteY10" fmla="*/ 99605 h 1090205"/>
                <a:gd name="connsiteX11" fmla="*/ 1869281 w 1892524"/>
                <a:gd name="connsiteY11" fmla="*/ 175805 h 1090205"/>
                <a:gd name="connsiteX12" fmla="*/ 1869281 w 1892524"/>
                <a:gd name="connsiteY12" fmla="*/ 294868 h 1090205"/>
                <a:gd name="connsiteX13" fmla="*/ 1583531 w 1892524"/>
                <a:gd name="connsiteY13" fmla="*/ 347255 h 1090205"/>
                <a:gd name="connsiteX14" fmla="*/ 731043 w 1892524"/>
                <a:gd name="connsiteY14" fmla="*/ 1090205 h 1090205"/>
                <a:gd name="connsiteX15" fmla="*/ 0 w 1892524"/>
                <a:gd name="connsiteY15" fmla="*/ 1083061 h 1090205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2524"/>
                <a:gd name="connsiteY0" fmla="*/ 1083584 h 1090728"/>
                <a:gd name="connsiteX1" fmla="*/ 554831 w 1892524"/>
                <a:gd name="connsiteY1" fmla="*/ 685916 h 1090728"/>
                <a:gd name="connsiteX2" fmla="*/ 921543 w 1892524"/>
                <a:gd name="connsiteY2" fmla="*/ 409691 h 1090728"/>
                <a:gd name="connsiteX3" fmla="*/ 1012031 w 1892524"/>
                <a:gd name="connsiteY3" fmla="*/ 338253 h 1090728"/>
                <a:gd name="connsiteX4" fmla="*/ 859631 w 1892524"/>
                <a:gd name="connsiteY4" fmla="*/ 314441 h 1090728"/>
                <a:gd name="connsiteX5" fmla="*/ 692943 w 1892524"/>
                <a:gd name="connsiteY5" fmla="*/ 228716 h 1090728"/>
                <a:gd name="connsiteX6" fmla="*/ 769143 w 1892524"/>
                <a:gd name="connsiteY6" fmla="*/ 88222 h 1090728"/>
                <a:gd name="connsiteX7" fmla="*/ 1047749 w 1892524"/>
                <a:gd name="connsiteY7" fmla="*/ 12022 h 1090728"/>
                <a:gd name="connsiteX8" fmla="*/ 1369219 w 1892524"/>
                <a:gd name="connsiteY8" fmla="*/ 2498 h 1090728"/>
                <a:gd name="connsiteX9" fmla="*/ 1602580 w 1892524"/>
                <a:gd name="connsiteY9" fmla="*/ 35835 h 1090728"/>
                <a:gd name="connsiteX10" fmla="*/ 1816893 w 1892524"/>
                <a:gd name="connsiteY10" fmla="*/ 100128 h 1090728"/>
                <a:gd name="connsiteX11" fmla="*/ 1869281 w 1892524"/>
                <a:gd name="connsiteY11" fmla="*/ 176328 h 1090728"/>
                <a:gd name="connsiteX12" fmla="*/ 1869281 w 1892524"/>
                <a:gd name="connsiteY12" fmla="*/ 295391 h 1090728"/>
                <a:gd name="connsiteX13" fmla="*/ 1583531 w 1892524"/>
                <a:gd name="connsiteY13" fmla="*/ 347778 h 1090728"/>
                <a:gd name="connsiteX14" fmla="*/ 731043 w 1892524"/>
                <a:gd name="connsiteY14" fmla="*/ 1090728 h 1090728"/>
                <a:gd name="connsiteX15" fmla="*/ 0 w 189252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94804"/>
                <a:gd name="connsiteY0" fmla="*/ 1083584 h 1090728"/>
                <a:gd name="connsiteX1" fmla="*/ 554831 w 1894804"/>
                <a:gd name="connsiteY1" fmla="*/ 685916 h 1090728"/>
                <a:gd name="connsiteX2" fmla="*/ 921543 w 1894804"/>
                <a:gd name="connsiteY2" fmla="*/ 409691 h 1090728"/>
                <a:gd name="connsiteX3" fmla="*/ 1012031 w 1894804"/>
                <a:gd name="connsiteY3" fmla="*/ 338253 h 1090728"/>
                <a:gd name="connsiteX4" fmla="*/ 859631 w 1894804"/>
                <a:gd name="connsiteY4" fmla="*/ 314441 h 1090728"/>
                <a:gd name="connsiteX5" fmla="*/ 692943 w 1894804"/>
                <a:gd name="connsiteY5" fmla="*/ 228716 h 1090728"/>
                <a:gd name="connsiteX6" fmla="*/ 769143 w 1894804"/>
                <a:gd name="connsiteY6" fmla="*/ 88222 h 1090728"/>
                <a:gd name="connsiteX7" fmla="*/ 1047749 w 1894804"/>
                <a:gd name="connsiteY7" fmla="*/ 12022 h 1090728"/>
                <a:gd name="connsiteX8" fmla="*/ 1369219 w 1894804"/>
                <a:gd name="connsiteY8" fmla="*/ 2498 h 1090728"/>
                <a:gd name="connsiteX9" fmla="*/ 1602580 w 1894804"/>
                <a:gd name="connsiteY9" fmla="*/ 35835 h 1090728"/>
                <a:gd name="connsiteX10" fmla="*/ 1816893 w 1894804"/>
                <a:gd name="connsiteY10" fmla="*/ 100128 h 1090728"/>
                <a:gd name="connsiteX11" fmla="*/ 1869281 w 1894804"/>
                <a:gd name="connsiteY11" fmla="*/ 176328 h 1090728"/>
                <a:gd name="connsiteX12" fmla="*/ 1869281 w 1894804"/>
                <a:gd name="connsiteY12" fmla="*/ 295391 h 1090728"/>
                <a:gd name="connsiteX13" fmla="*/ 1552575 w 1894804"/>
                <a:gd name="connsiteY13" fmla="*/ 362066 h 1090728"/>
                <a:gd name="connsiteX14" fmla="*/ 731043 w 1894804"/>
                <a:gd name="connsiteY14" fmla="*/ 1090728 h 1090728"/>
                <a:gd name="connsiteX15" fmla="*/ 0 w 1894804"/>
                <a:gd name="connsiteY15" fmla="*/ 1083584 h 1090728"/>
                <a:gd name="connsiteX0" fmla="*/ 0 w 1869443"/>
                <a:gd name="connsiteY0" fmla="*/ 1083584 h 1090728"/>
                <a:gd name="connsiteX1" fmla="*/ 554831 w 1869443"/>
                <a:gd name="connsiteY1" fmla="*/ 685916 h 1090728"/>
                <a:gd name="connsiteX2" fmla="*/ 921543 w 1869443"/>
                <a:gd name="connsiteY2" fmla="*/ 409691 h 1090728"/>
                <a:gd name="connsiteX3" fmla="*/ 1012031 w 1869443"/>
                <a:gd name="connsiteY3" fmla="*/ 338253 h 1090728"/>
                <a:gd name="connsiteX4" fmla="*/ 859631 w 1869443"/>
                <a:gd name="connsiteY4" fmla="*/ 314441 h 1090728"/>
                <a:gd name="connsiteX5" fmla="*/ 692943 w 1869443"/>
                <a:gd name="connsiteY5" fmla="*/ 228716 h 1090728"/>
                <a:gd name="connsiteX6" fmla="*/ 769143 w 1869443"/>
                <a:gd name="connsiteY6" fmla="*/ 88222 h 1090728"/>
                <a:gd name="connsiteX7" fmla="*/ 1047749 w 1869443"/>
                <a:gd name="connsiteY7" fmla="*/ 12022 h 1090728"/>
                <a:gd name="connsiteX8" fmla="*/ 1369219 w 1869443"/>
                <a:gd name="connsiteY8" fmla="*/ 2498 h 1090728"/>
                <a:gd name="connsiteX9" fmla="*/ 1602580 w 1869443"/>
                <a:gd name="connsiteY9" fmla="*/ 35835 h 1090728"/>
                <a:gd name="connsiteX10" fmla="*/ 1816893 w 1869443"/>
                <a:gd name="connsiteY10" fmla="*/ 100128 h 1090728"/>
                <a:gd name="connsiteX11" fmla="*/ 1869281 w 1869443"/>
                <a:gd name="connsiteY11" fmla="*/ 176328 h 1090728"/>
                <a:gd name="connsiteX12" fmla="*/ 1807369 w 1869443"/>
                <a:gd name="connsiteY12" fmla="*/ 319203 h 1090728"/>
                <a:gd name="connsiteX13" fmla="*/ 1552575 w 1869443"/>
                <a:gd name="connsiteY13" fmla="*/ 362066 h 1090728"/>
                <a:gd name="connsiteX14" fmla="*/ 731043 w 1869443"/>
                <a:gd name="connsiteY14" fmla="*/ 1090728 h 1090728"/>
                <a:gd name="connsiteX15" fmla="*/ 0 w 1869443"/>
                <a:gd name="connsiteY15" fmla="*/ 1083584 h 1090728"/>
                <a:gd name="connsiteX0" fmla="*/ 0 w 1870711"/>
                <a:gd name="connsiteY0" fmla="*/ 1083584 h 1090728"/>
                <a:gd name="connsiteX1" fmla="*/ 554831 w 1870711"/>
                <a:gd name="connsiteY1" fmla="*/ 685916 h 1090728"/>
                <a:gd name="connsiteX2" fmla="*/ 921543 w 1870711"/>
                <a:gd name="connsiteY2" fmla="*/ 409691 h 1090728"/>
                <a:gd name="connsiteX3" fmla="*/ 1012031 w 1870711"/>
                <a:gd name="connsiteY3" fmla="*/ 338253 h 1090728"/>
                <a:gd name="connsiteX4" fmla="*/ 859631 w 1870711"/>
                <a:gd name="connsiteY4" fmla="*/ 314441 h 1090728"/>
                <a:gd name="connsiteX5" fmla="*/ 692943 w 1870711"/>
                <a:gd name="connsiteY5" fmla="*/ 228716 h 1090728"/>
                <a:gd name="connsiteX6" fmla="*/ 769143 w 1870711"/>
                <a:gd name="connsiteY6" fmla="*/ 88222 h 1090728"/>
                <a:gd name="connsiteX7" fmla="*/ 1047749 w 1870711"/>
                <a:gd name="connsiteY7" fmla="*/ 12022 h 1090728"/>
                <a:gd name="connsiteX8" fmla="*/ 1369219 w 1870711"/>
                <a:gd name="connsiteY8" fmla="*/ 2498 h 1090728"/>
                <a:gd name="connsiteX9" fmla="*/ 1602580 w 1870711"/>
                <a:gd name="connsiteY9" fmla="*/ 35835 h 1090728"/>
                <a:gd name="connsiteX10" fmla="*/ 1816893 w 1870711"/>
                <a:gd name="connsiteY10" fmla="*/ 100128 h 1090728"/>
                <a:gd name="connsiteX11" fmla="*/ 1869281 w 1870711"/>
                <a:gd name="connsiteY11" fmla="*/ 176328 h 1090728"/>
                <a:gd name="connsiteX12" fmla="*/ 1826419 w 1870711"/>
                <a:gd name="connsiteY12" fmla="*/ 309678 h 1090728"/>
                <a:gd name="connsiteX13" fmla="*/ 1552575 w 1870711"/>
                <a:gd name="connsiteY13" fmla="*/ 362066 h 1090728"/>
                <a:gd name="connsiteX14" fmla="*/ 731043 w 1870711"/>
                <a:gd name="connsiteY14" fmla="*/ 1090728 h 1090728"/>
                <a:gd name="connsiteX15" fmla="*/ 0 w 1870711"/>
                <a:gd name="connsiteY15" fmla="*/ 1083584 h 1090728"/>
                <a:gd name="connsiteX0" fmla="*/ 0 w 1883843"/>
                <a:gd name="connsiteY0" fmla="*/ 1083584 h 1090728"/>
                <a:gd name="connsiteX1" fmla="*/ 554831 w 1883843"/>
                <a:gd name="connsiteY1" fmla="*/ 685916 h 1090728"/>
                <a:gd name="connsiteX2" fmla="*/ 921543 w 1883843"/>
                <a:gd name="connsiteY2" fmla="*/ 409691 h 1090728"/>
                <a:gd name="connsiteX3" fmla="*/ 1012031 w 1883843"/>
                <a:gd name="connsiteY3" fmla="*/ 338253 h 1090728"/>
                <a:gd name="connsiteX4" fmla="*/ 859631 w 1883843"/>
                <a:gd name="connsiteY4" fmla="*/ 314441 h 1090728"/>
                <a:gd name="connsiteX5" fmla="*/ 692943 w 1883843"/>
                <a:gd name="connsiteY5" fmla="*/ 228716 h 1090728"/>
                <a:gd name="connsiteX6" fmla="*/ 769143 w 1883843"/>
                <a:gd name="connsiteY6" fmla="*/ 88222 h 1090728"/>
                <a:gd name="connsiteX7" fmla="*/ 1047749 w 1883843"/>
                <a:gd name="connsiteY7" fmla="*/ 12022 h 1090728"/>
                <a:gd name="connsiteX8" fmla="*/ 1369219 w 1883843"/>
                <a:gd name="connsiteY8" fmla="*/ 2498 h 1090728"/>
                <a:gd name="connsiteX9" fmla="*/ 1602580 w 1883843"/>
                <a:gd name="connsiteY9" fmla="*/ 35835 h 1090728"/>
                <a:gd name="connsiteX10" fmla="*/ 1816893 w 1883843"/>
                <a:gd name="connsiteY10" fmla="*/ 100128 h 1090728"/>
                <a:gd name="connsiteX11" fmla="*/ 1883568 w 1883843"/>
                <a:gd name="connsiteY11" fmla="*/ 183472 h 1090728"/>
                <a:gd name="connsiteX12" fmla="*/ 1826419 w 1883843"/>
                <a:gd name="connsiteY12" fmla="*/ 309678 h 1090728"/>
                <a:gd name="connsiteX13" fmla="*/ 1552575 w 1883843"/>
                <a:gd name="connsiteY13" fmla="*/ 362066 h 1090728"/>
                <a:gd name="connsiteX14" fmla="*/ 731043 w 1883843"/>
                <a:gd name="connsiteY14" fmla="*/ 1090728 h 1090728"/>
                <a:gd name="connsiteX15" fmla="*/ 0 w 1883843"/>
                <a:gd name="connsiteY15" fmla="*/ 1083584 h 1090728"/>
                <a:gd name="connsiteX0" fmla="*/ 0 w 1884422"/>
                <a:gd name="connsiteY0" fmla="*/ 1083584 h 1090728"/>
                <a:gd name="connsiteX1" fmla="*/ 554831 w 1884422"/>
                <a:gd name="connsiteY1" fmla="*/ 685916 h 1090728"/>
                <a:gd name="connsiteX2" fmla="*/ 921543 w 1884422"/>
                <a:gd name="connsiteY2" fmla="*/ 409691 h 1090728"/>
                <a:gd name="connsiteX3" fmla="*/ 1012031 w 1884422"/>
                <a:gd name="connsiteY3" fmla="*/ 338253 h 1090728"/>
                <a:gd name="connsiteX4" fmla="*/ 859631 w 1884422"/>
                <a:gd name="connsiteY4" fmla="*/ 314441 h 1090728"/>
                <a:gd name="connsiteX5" fmla="*/ 692943 w 1884422"/>
                <a:gd name="connsiteY5" fmla="*/ 228716 h 1090728"/>
                <a:gd name="connsiteX6" fmla="*/ 769143 w 1884422"/>
                <a:gd name="connsiteY6" fmla="*/ 88222 h 1090728"/>
                <a:gd name="connsiteX7" fmla="*/ 1047749 w 1884422"/>
                <a:gd name="connsiteY7" fmla="*/ 12022 h 1090728"/>
                <a:gd name="connsiteX8" fmla="*/ 1369219 w 1884422"/>
                <a:gd name="connsiteY8" fmla="*/ 2498 h 1090728"/>
                <a:gd name="connsiteX9" fmla="*/ 1602580 w 1884422"/>
                <a:gd name="connsiteY9" fmla="*/ 35835 h 1090728"/>
                <a:gd name="connsiteX10" fmla="*/ 1804987 w 1884422"/>
                <a:gd name="connsiteY10" fmla="*/ 83460 h 1090728"/>
                <a:gd name="connsiteX11" fmla="*/ 1883568 w 1884422"/>
                <a:gd name="connsiteY11" fmla="*/ 183472 h 1090728"/>
                <a:gd name="connsiteX12" fmla="*/ 1826419 w 1884422"/>
                <a:gd name="connsiteY12" fmla="*/ 309678 h 1090728"/>
                <a:gd name="connsiteX13" fmla="*/ 1552575 w 1884422"/>
                <a:gd name="connsiteY13" fmla="*/ 362066 h 1090728"/>
                <a:gd name="connsiteX14" fmla="*/ 731043 w 1884422"/>
                <a:gd name="connsiteY14" fmla="*/ 1090728 h 1090728"/>
                <a:gd name="connsiteX15" fmla="*/ 0 w 1884422"/>
                <a:gd name="connsiteY15" fmla="*/ 1083584 h 1090728"/>
                <a:gd name="connsiteX0" fmla="*/ 0 w 1884422"/>
                <a:gd name="connsiteY0" fmla="*/ 1084377 h 1091521"/>
                <a:gd name="connsiteX1" fmla="*/ 554831 w 1884422"/>
                <a:gd name="connsiteY1" fmla="*/ 686709 h 1091521"/>
                <a:gd name="connsiteX2" fmla="*/ 921543 w 1884422"/>
                <a:gd name="connsiteY2" fmla="*/ 410484 h 1091521"/>
                <a:gd name="connsiteX3" fmla="*/ 1012031 w 1884422"/>
                <a:gd name="connsiteY3" fmla="*/ 339046 h 1091521"/>
                <a:gd name="connsiteX4" fmla="*/ 859631 w 1884422"/>
                <a:gd name="connsiteY4" fmla="*/ 315234 h 1091521"/>
                <a:gd name="connsiteX5" fmla="*/ 692943 w 1884422"/>
                <a:gd name="connsiteY5" fmla="*/ 229509 h 1091521"/>
                <a:gd name="connsiteX6" fmla="*/ 812005 w 1884422"/>
                <a:gd name="connsiteY6" fmla="*/ 105684 h 1091521"/>
                <a:gd name="connsiteX7" fmla="*/ 1047749 w 1884422"/>
                <a:gd name="connsiteY7" fmla="*/ 12815 h 1091521"/>
                <a:gd name="connsiteX8" fmla="*/ 1369219 w 1884422"/>
                <a:gd name="connsiteY8" fmla="*/ 3291 h 1091521"/>
                <a:gd name="connsiteX9" fmla="*/ 1602580 w 1884422"/>
                <a:gd name="connsiteY9" fmla="*/ 36628 h 1091521"/>
                <a:gd name="connsiteX10" fmla="*/ 1804987 w 1884422"/>
                <a:gd name="connsiteY10" fmla="*/ 84253 h 1091521"/>
                <a:gd name="connsiteX11" fmla="*/ 1883568 w 1884422"/>
                <a:gd name="connsiteY11" fmla="*/ 184265 h 1091521"/>
                <a:gd name="connsiteX12" fmla="*/ 1826419 w 1884422"/>
                <a:gd name="connsiteY12" fmla="*/ 310471 h 1091521"/>
                <a:gd name="connsiteX13" fmla="*/ 1552575 w 1884422"/>
                <a:gd name="connsiteY13" fmla="*/ 362859 h 1091521"/>
                <a:gd name="connsiteX14" fmla="*/ 731043 w 1884422"/>
                <a:gd name="connsiteY14" fmla="*/ 1091521 h 1091521"/>
                <a:gd name="connsiteX15" fmla="*/ 0 w 1884422"/>
                <a:gd name="connsiteY15" fmla="*/ 1084377 h 1091521"/>
                <a:gd name="connsiteX0" fmla="*/ 0 w 1884422"/>
                <a:gd name="connsiteY0" fmla="*/ 1081109 h 1088253"/>
                <a:gd name="connsiteX1" fmla="*/ 554831 w 1884422"/>
                <a:gd name="connsiteY1" fmla="*/ 683441 h 1088253"/>
                <a:gd name="connsiteX2" fmla="*/ 921543 w 1884422"/>
                <a:gd name="connsiteY2" fmla="*/ 407216 h 1088253"/>
                <a:gd name="connsiteX3" fmla="*/ 1012031 w 1884422"/>
                <a:gd name="connsiteY3" fmla="*/ 335778 h 1088253"/>
                <a:gd name="connsiteX4" fmla="*/ 859631 w 1884422"/>
                <a:gd name="connsiteY4" fmla="*/ 311966 h 1088253"/>
                <a:gd name="connsiteX5" fmla="*/ 692943 w 1884422"/>
                <a:gd name="connsiteY5" fmla="*/ 226241 h 1088253"/>
                <a:gd name="connsiteX6" fmla="*/ 812005 w 1884422"/>
                <a:gd name="connsiteY6" fmla="*/ 102416 h 1088253"/>
                <a:gd name="connsiteX7" fmla="*/ 1064418 w 1884422"/>
                <a:gd name="connsiteY7" fmla="*/ 38122 h 1088253"/>
                <a:gd name="connsiteX8" fmla="*/ 1369219 w 1884422"/>
                <a:gd name="connsiteY8" fmla="*/ 23 h 1088253"/>
                <a:gd name="connsiteX9" fmla="*/ 1602580 w 1884422"/>
                <a:gd name="connsiteY9" fmla="*/ 33360 h 1088253"/>
                <a:gd name="connsiteX10" fmla="*/ 1804987 w 1884422"/>
                <a:gd name="connsiteY10" fmla="*/ 80985 h 1088253"/>
                <a:gd name="connsiteX11" fmla="*/ 1883568 w 1884422"/>
                <a:gd name="connsiteY11" fmla="*/ 180997 h 1088253"/>
                <a:gd name="connsiteX12" fmla="*/ 1826419 w 1884422"/>
                <a:gd name="connsiteY12" fmla="*/ 307203 h 1088253"/>
                <a:gd name="connsiteX13" fmla="*/ 1552575 w 1884422"/>
                <a:gd name="connsiteY13" fmla="*/ 359591 h 1088253"/>
                <a:gd name="connsiteX14" fmla="*/ 731043 w 1884422"/>
                <a:gd name="connsiteY14" fmla="*/ 1088253 h 1088253"/>
                <a:gd name="connsiteX15" fmla="*/ 0 w 1884422"/>
                <a:gd name="connsiteY15" fmla="*/ 1081109 h 1088253"/>
                <a:gd name="connsiteX0" fmla="*/ 0 w 1884422"/>
                <a:gd name="connsiteY0" fmla="*/ 1050714 h 1057858"/>
                <a:gd name="connsiteX1" fmla="*/ 554831 w 1884422"/>
                <a:gd name="connsiteY1" fmla="*/ 653046 h 1057858"/>
                <a:gd name="connsiteX2" fmla="*/ 921543 w 1884422"/>
                <a:gd name="connsiteY2" fmla="*/ 376821 h 1057858"/>
                <a:gd name="connsiteX3" fmla="*/ 1012031 w 1884422"/>
                <a:gd name="connsiteY3" fmla="*/ 305383 h 1057858"/>
                <a:gd name="connsiteX4" fmla="*/ 859631 w 1884422"/>
                <a:gd name="connsiteY4" fmla="*/ 281571 h 1057858"/>
                <a:gd name="connsiteX5" fmla="*/ 692943 w 1884422"/>
                <a:gd name="connsiteY5" fmla="*/ 195846 h 1057858"/>
                <a:gd name="connsiteX6" fmla="*/ 812005 w 1884422"/>
                <a:gd name="connsiteY6" fmla="*/ 72021 h 1057858"/>
                <a:gd name="connsiteX7" fmla="*/ 1064418 w 1884422"/>
                <a:gd name="connsiteY7" fmla="*/ 7727 h 1057858"/>
                <a:gd name="connsiteX8" fmla="*/ 1354932 w 1884422"/>
                <a:gd name="connsiteY8" fmla="*/ 5347 h 1057858"/>
                <a:gd name="connsiteX9" fmla="*/ 1602580 w 1884422"/>
                <a:gd name="connsiteY9" fmla="*/ 2965 h 1057858"/>
                <a:gd name="connsiteX10" fmla="*/ 1804987 w 1884422"/>
                <a:gd name="connsiteY10" fmla="*/ 50590 h 1057858"/>
                <a:gd name="connsiteX11" fmla="*/ 1883568 w 1884422"/>
                <a:gd name="connsiteY11" fmla="*/ 150602 h 1057858"/>
                <a:gd name="connsiteX12" fmla="*/ 1826419 w 1884422"/>
                <a:gd name="connsiteY12" fmla="*/ 276808 h 1057858"/>
                <a:gd name="connsiteX13" fmla="*/ 1552575 w 1884422"/>
                <a:gd name="connsiteY13" fmla="*/ 329196 h 1057858"/>
                <a:gd name="connsiteX14" fmla="*/ 731043 w 1884422"/>
                <a:gd name="connsiteY14" fmla="*/ 1057858 h 1057858"/>
                <a:gd name="connsiteX15" fmla="*/ 0 w 1884422"/>
                <a:gd name="connsiteY15" fmla="*/ 1050714 h 1057858"/>
                <a:gd name="connsiteX0" fmla="*/ 0 w 1884422"/>
                <a:gd name="connsiteY0" fmla="*/ 1049340 h 1056484"/>
                <a:gd name="connsiteX1" fmla="*/ 554831 w 1884422"/>
                <a:gd name="connsiteY1" fmla="*/ 651672 h 1056484"/>
                <a:gd name="connsiteX2" fmla="*/ 921543 w 1884422"/>
                <a:gd name="connsiteY2" fmla="*/ 375447 h 1056484"/>
                <a:gd name="connsiteX3" fmla="*/ 1012031 w 1884422"/>
                <a:gd name="connsiteY3" fmla="*/ 304009 h 1056484"/>
                <a:gd name="connsiteX4" fmla="*/ 859631 w 1884422"/>
                <a:gd name="connsiteY4" fmla="*/ 280197 h 1056484"/>
                <a:gd name="connsiteX5" fmla="*/ 692943 w 1884422"/>
                <a:gd name="connsiteY5" fmla="*/ 194472 h 1056484"/>
                <a:gd name="connsiteX6" fmla="*/ 812005 w 1884422"/>
                <a:gd name="connsiteY6" fmla="*/ 70647 h 1056484"/>
                <a:gd name="connsiteX7" fmla="*/ 1064418 w 1884422"/>
                <a:gd name="connsiteY7" fmla="*/ 6353 h 1056484"/>
                <a:gd name="connsiteX8" fmla="*/ 1354932 w 1884422"/>
                <a:gd name="connsiteY8" fmla="*/ 3973 h 1056484"/>
                <a:gd name="connsiteX9" fmla="*/ 1588293 w 1884422"/>
                <a:gd name="connsiteY9" fmla="*/ 20641 h 1056484"/>
                <a:gd name="connsiteX10" fmla="*/ 1804987 w 1884422"/>
                <a:gd name="connsiteY10" fmla="*/ 49216 h 1056484"/>
                <a:gd name="connsiteX11" fmla="*/ 1883568 w 1884422"/>
                <a:gd name="connsiteY11" fmla="*/ 149228 h 1056484"/>
                <a:gd name="connsiteX12" fmla="*/ 1826419 w 1884422"/>
                <a:gd name="connsiteY12" fmla="*/ 275434 h 1056484"/>
                <a:gd name="connsiteX13" fmla="*/ 1552575 w 1884422"/>
                <a:gd name="connsiteY13" fmla="*/ 327822 h 1056484"/>
                <a:gd name="connsiteX14" fmla="*/ 731043 w 1884422"/>
                <a:gd name="connsiteY14" fmla="*/ 1056484 h 1056484"/>
                <a:gd name="connsiteX15" fmla="*/ 0 w 1884422"/>
                <a:gd name="connsiteY15" fmla="*/ 1049340 h 1056484"/>
                <a:gd name="connsiteX0" fmla="*/ 0 w 1885674"/>
                <a:gd name="connsiteY0" fmla="*/ 1049340 h 1056484"/>
                <a:gd name="connsiteX1" fmla="*/ 554831 w 1885674"/>
                <a:gd name="connsiteY1" fmla="*/ 651672 h 1056484"/>
                <a:gd name="connsiteX2" fmla="*/ 921543 w 1885674"/>
                <a:gd name="connsiteY2" fmla="*/ 375447 h 1056484"/>
                <a:gd name="connsiteX3" fmla="*/ 1012031 w 1885674"/>
                <a:gd name="connsiteY3" fmla="*/ 304009 h 1056484"/>
                <a:gd name="connsiteX4" fmla="*/ 859631 w 1885674"/>
                <a:gd name="connsiteY4" fmla="*/ 280197 h 1056484"/>
                <a:gd name="connsiteX5" fmla="*/ 692943 w 1885674"/>
                <a:gd name="connsiteY5" fmla="*/ 194472 h 1056484"/>
                <a:gd name="connsiteX6" fmla="*/ 812005 w 1885674"/>
                <a:gd name="connsiteY6" fmla="*/ 70647 h 1056484"/>
                <a:gd name="connsiteX7" fmla="*/ 1064418 w 1885674"/>
                <a:gd name="connsiteY7" fmla="*/ 6353 h 1056484"/>
                <a:gd name="connsiteX8" fmla="*/ 1354932 w 1885674"/>
                <a:gd name="connsiteY8" fmla="*/ 3973 h 1056484"/>
                <a:gd name="connsiteX9" fmla="*/ 1588293 w 1885674"/>
                <a:gd name="connsiteY9" fmla="*/ 20641 h 1056484"/>
                <a:gd name="connsiteX10" fmla="*/ 1783555 w 1885674"/>
                <a:gd name="connsiteY10" fmla="*/ 80173 h 1056484"/>
                <a:gd name="connsiteX11" fmla="*/ 1883568 w 1885674"/>
                <a:gd name="connsiteY11" fmla="*/ 149228 h 1056484"/>
                <a:gd name="connsiteX12" fmla="*/ 1826419 w 1885674"/>
                <a:gd name="connsiteY12" fmla="*/ 275434 h 1056484"/>
                <a:gd name="connsiteX13" fmla="*/ 1552575 w 1885674"/>
                <a:gd name="connsiteY13" fmla="*/ 327822 h 1056484"/>
                <a:gd name="connsiteX14" fmla="*/ 731043 w 1885674"/>
                <a:gd name="connsiteY14" fmla="*/ 1056484 h 1056484"/>
                <a:gd name="connsiteX15" fmla="*/ 0 w 18856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92943 w 1869374"/>
                <a:gd name="connsiteY5" fmla="*/ 194472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59631 w 1869374"/>
                <a:gd name="connsiteY4" fmla="*/ 280197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78655 w 1869374"/>
                <a:gd name="connsiteY5" fmla="*/ 196854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804862 w 1869374"/>
                <a:gd name="connsiteY4" fmla="*/ 282578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9340 h 1056484"/>
                <a:gd name="connsiteX1" fmla="*/ 554831 w 1869374"/>
                <a:gd name="connsiteY1" fmla="*/ 651672 h 1056484"/>
                <a:gd name="connsiteX2" fmla="*/ 921543 w 1869374"/>
                <a:gd name="connsiteY2" fmla="*/ 375447 h 1056484"/>
                <a:gd name="connsiteX3" fmla="*/ 1012031 w 1869374"/>
                <a:gd name="connsiteY3" fmla="*/ 304009 h 1056484"/>
                <a:gd name="connsiteX4" fmla="*/ 764381 w 1869374"/>
                <a:gd name="connsiteY4" fmla="*/ 284959 h 1056484"/>
                <a:gd name="connsiteX5" fmla="*/ 614361 w 1869374"/>
                <a:gd name="connsiteY5" fmla="*/ 194473 h 1056484"/>
                <a:gd name="connsiteX6" fmla="*/ 812005 w 1869374"/>
                <a:gd name="connsiteY6" fmla="*/ 70647 h 1056484"/>
                <a:gd name="connsiteX7" fmla="*/ 1064418 w 1869374"/>
                <a:gd name="connsiteY7" fmla="*/ 6353 h 1056484"/>
                <a:gd name="connsiteX8" fmla="*/ 1354932 w 1869374"/>
                <a:gd name="connsiteY8" fmla="*/ 3973 h 1056484"/>
                <a:gd name="connsiteX9" fmla="*/ 1588293 w 1869374"/>
                <a:gd name="connsiteY9" fmla="*/ 20641 h 1056484"/>
                <a:gd name="connsiteX10" fmla="*/ 1783555 w 1869374"/>
                <a:gd name="connsiteY10" fmla="*/ 80173 h 1056484"/>
                <a:gd name="connsiteX11" fmla="*/ 1864518 w 1869374"/>
                <a:gd name="connsiteY11" fmla="*/ 168278 h 1056484"/>
                <a:gd name="connsiteX12" fmla="*/ 1826419 w 1869374"/>
                <a:gd name="connsiteY12" fmla="*/ 275434 h 1056484"/>
                <a:gd name="connsiteX13" fmla="*/ 1552575 w 1869374"/>
                <a:gd name="connsiteY13" fmla="*/ 327822 h 1056484"/>
                <a:gd name="connsiteX14" fmla="*/ 731043 w 1869374"/>
                <a:gd name="connsiteY14" fmla="*/ 1056484 h 1056484"/>
                <a:gd name="connsiteX15" fmla="*/ 0 w 1869374"/>
                <a:gd name="connsiteY15" fmla="*/ 1049340 h 1056484"/>
                <a:gd name="connsiteX0" fmla="*/ 0 w 1869374"/>
                <a:gd name="connsiteY0" fmla="*/ 1045632 h 1052776"/>
                <a:gd name="connsiteX1" fmla="*/ 554831 w 1869374"/>
                <a:gd name="connsiteY1" fmla="*/ 647964 h 1052776"/>
                <a:gd name="connsiteX2" fmla="*/ 921543 w 1869374"/>
                <a:gd name="connsiteY2" fmla="*/ 371739 h 1052776"/>
                <a:gd name="connsiteX3" fmla="*/ 1012031 w 1869374"/>
                <a:gd name="connsiteY3" fmla="*/ 300301 h 1052776"/>
                <a:gd name="connsiteX4" fmla="*/ 764381 w 1869374"/>
                <a:gd name="connsiteY4" fmla="*/ 281251 h 1052776"/>
                <a:gd name="connsiteX5" fmla="*/ 614361 w 1869374"/>
                <a:gd name="connsiteY5" fmla="*/ 190765 h 1052776"/>
                <a:gd name="connsiteX6" fmla="*/ 812005 w 1869374"/>
                <a:gd name="connsiteY6" fmla="*/ 66939 h 1052776"/>
                <a:gd name="connsiteX7" fmla="*/ 1062037 w 1869374"/>
                <a:gd name="connsiteY7" fmla="*/ 26457 h 1052776"/>
                <a:gd name="connsiteX8" fmla="*/ 1354932 w 1869374"/>
                <a:gd name="connsiteY8" fmla="*/ 265 h 1052776"/>
                <a:gd name="connsiteX9" fmla="*/ 1588293 w 1869374"/>
                <a:gd name="connsiteY9" fmla="*/ 16933 h 1052776"/>
                <a:gd name="connsiteX10" fmla="*/ 1783555 w 1869374"/>
                <a:gd name="connsiteY10" fmla="*/ 76465 h 1052776"/>
                <a:gd name="connsiteX11" fmla="*/ 1864518 w 1869374"/>
                <a:gd name="connsiteY11" fmla="*/ 164570 h 1052776"/>
                <a:gd name="connsiteX12" fmla="*/ 1826419 w 1869374"/>
                <a:gd name="connsiteY12" fmla="*/ 271726 h 1052776"/>
                <a:gd name="connsiteX13" fmla="*/ 1552575 w 1869374"/>
                <a:gd name="connsiteY13" fmla="*/ 324114 h 1052776"/>
                <a:gd name="connsiteX14" fmla="*/ 731043 w 1869374"/>
                <a:gd name="connsiteY14" fmla="*/ 1052776 h 1052776"/>
                <a:gd name="connsiteX15" fmla="*/ 0 w 1869374"/>
                <a:gd name="connsiteY15" fmla="*/ 1045632 h 1052776"/>
                <a:gd name="connsiteX0" fmla="*/ 0 w 1865594"/>
                <a:gd name="connsiteY0" fmla="*/ 1045632 h 1052776"/>
                <a:gd name="connsiteX1" fmla="*/ 554831 w 1865594"/>
                <a:gd name="connsiteY1" fmla="*/ 647964 h 1052776"/>
                <a:gd name="connsiteX2" fmla="*/ 921543 w 1865594"/>
                <a:gd name="connsiteY2" fmla="*/ 371739 h 1052776"/>
                <a:gd name="connsiteX3" fmla="*/ 1012031 w 1865594"/>
                <a:gd name="connsiteY3" fmla="*/ 300301 h 1052776"/>
                <a:gd name="connsiteX4" fmla="*/ 764381 w 1865594"/>
                <a:gd name="connsiteY4" fmla="*/ 281251 h 1052776"/>
                <a:gd name="connsiteX5" fmla="*/ 614361 w 1865594"/>
                <a:gd name="connsiteY5" fmla="*/ 190765 h 1052776"/>
                <a:gd name="connsiteX6" fmla="*/ 812005 w 1865594"/>
                <a:gd name="connsiteY6" fmla="*/ 66939 h 1052776"/>
                <a:gd name="connsiteX7" fmla="*/ 1062037 w 1865594"/>
                <a:gd name="connsiteY7" fmla="*/ 26457 h 1052776"/>
                <a:gd name="connsiteX8" fmla="*/ 1354932 w 1865594"/>
                <a:gd name="connsiteY8" fmla="*/ 265 h 1052776"/>
                <a:gd name="connsiteX9" fmla="*/ 1588293 w 1865594"/>
                <a:gd name="connsiteY9" fmla="*/ 16933 h 1052776"/>
                <a:gd name="connsiteX10" fmla="*/ 1783555 w 1865594"/>
                <a:gd name="connsiteY10" fmla="*/ 76465 h 1052776"/>
                <a:gd name="connsiteX11" fmla="*/ 1864518 w 1865594"/>
                <a:gd name="connsiteY11" fmla="*/ 164570 h 1052776"/>
                <a:gd name="connsiteX12" fmla="*/ 1809750 w 1865594"/>
                <a:gd name="connsiteY12" fmla="*/ 257439 h 1052776"/>
                <a:gd name="connsiteX13" fmla="*/ 1552575 w 1865594"/>
                <a:gd name="connsiteY13" fmla="*/ 324114 h 1052776"/>
                <a:gd name="connsiteX14" fmla="*/ 731043 w 1865594"/>
                <a:gd name="connsiteY14" fmla="*/ 1052776 h 1052776"/>
                <a:gd name="connsiteX15" fmla="*/ 0 w 1865594"/>
                <a:gd name="connsiteY15" fmla="*/ 1045632 h 1052776"/>
                <a:gd name="connsiteX0" fmla="*/ 0 w 1864605"/>
                <a:gd name="connsiteY0" fmla="*/ 1045597 h 1052741"/>
                <a:gd name="connsiteX1" fmla="*/ 554831 w 1864605"/>
                <a:gd name="connsiteY1" fmla="*/ 647929 h 1052741"/>
                <a:gd name="connsiteX2" fmla="*/ 921543 w 1864605"/>
                <a:gd name="connsiteY2" fmla="*/ 371704 h 1052741"/>
                <a:gd name="connsiteX3" fmla="*/ 1012031 w 1864605"/>
                <a:gd name="connsiteY3" fmla="*/ 300266 h 1052741"/>
                <a:gd name="connsiteX4" fmla="*/ 764381 w 1864605"/>
                <a:gd name="connsiteY4" fmla="*/ 281216 h 1052741"/>
                <a:gd name="connsiteX5" fmla="*/ 614361 w 1864605"/>
                <a:gd name="connsiteY5" fmla="*/ 190730 h 1052741"/>
                <a:gd name="connsiteX6" fmla="*/ 812005 w 1864605"/>
                <a:gd name="connsiteY6" fmla="*/ 66904 h 1052741"/>
                <a:gd name="connsiteX7" fmla="*/ 1062037 w 1864605"/>
                <a:gd name="connsiteY7" fmla="*/ 26422 h 1052741"/>
                <a:gd name="connsiteX8" fmla="*/ 1354932 w 1864605"/>
                <a:gd name="connsiteY8" fmla="*/ 230 h 1052741"/>
                <a:gd name="connsiteX9" fmla="*/ 1588293 w 1864605"/>
                <a:gd name="connsiteY9" fmla="*/ 16898 h 1052741"/>
                <a:gd name="connsiteX10" fmla="*/ 1804986 w 1864605"/>
                <a:gd name="connsiteY10" fmla="*/ 69286 h 1052741"/>
                <a:gd name="connsiteX11" fmla="*/ 1864518 w 1864605"/>
                <a:gd name="connsiteY11" fmla="*/ 164535 h 1052741"/>
                <a:gd name="connsiteX12" fmla="*/ 1809750 w 1864605"/>
                <a:gd name="connsiteY12" fmla="*/ 257404 h 1052741"/>
                <a:gd name="connsiteX13" fmla="*/ 1552575 w 1864605"/>
                <a:gd name="connsiteY13" fmla="*/ 324079 h 1052741"/>
                <a:gd name="connsiteX14" fmla="*/ 731043 w 1864605"/>
                <a:gd name="connsiteY14" fmla="*/ 1052741 h 1052741"/>
                <a:gd name="connsiteX15" fmla="*/ 0 w 1864605"/>
                <a:gd name="connsiteY15" fmla="*/ 1045597 h 1052741"/>
                <a:gd name="connsiteX0" fmla="*/ 0 w 1865337"/>
                <a:gd name="connsiteY0" fmla="*/ 1045588 h 1052732"/>
                <a:gd name="connsiteX1" fmla="*/ 554831 w 1865337"/>
                <a:gd name="connsiteY1" fmla="*/ 647920 h 1052732"/>
                <a:gd name="connsiteX2" fmla="*/ 921543 w 1865337"/>
                <a:gd name="connsiteY2" fmla="*/ 371695 h 1052732"/>
                <a:gd name="connsiteX3" fmla="*/ 1012031 w 1865337"/>
                <a:gd name="connsiteY3" fmla="*/ 300257 h 1052732"/>
                <a:gd name="connsiteX4" fmla="*/ 764381 w 1865337"/>
                <a:gd name="connsiteY4" fmla="*/ 281207 h 1052732"/>
                <a:gd name="connsiteX5" fmla="*/ 614361 w 1865337"/>
                <a:gd name="connsiteY5" fmla="*/ 190721 h 1052732"/>
                <a:gd name="connsiteX6" fmla="*/ 812005 w 1865337"/>
                <a:gd name="connsiteY6" fmla="*/ 66895 h 1052732"/>
                <a:gd name="connsiteX7" fmla="*/ 1062037 w 1865337"/>
                <a:gd name="connsiteY7" fmla="*/ 26413 h 1052732"/>
                <a:gd name="connsiteX8" fmla="*/ 1354932 w 1865337"/>
                <a:gd name="connsiteY8" fmla="*/ 221 h 1052732"/>
                <a:gd name="connsiteX9" fmla="*/ 1588293 w 1865337"/>
                <a:gd name="connsiteY9" fmla="*/ 16889 h 1052732"/>
                <a:gd name="connsiteX10" fmla="*/ 1788317 w 1865337"/>
                <a:gd name="connsiteY10" fmla="*/ 66896 h 1052732"/>
                <a:gd name="connsiteX11" fmla="*/ 1864518 w 1865337"/>
                <a:gd name="connsiteY11" fmla="*/ 164526 h 1052732"/>
                <a:gd name="connsiteX12" fmla="*/ 1809750 w 1865337"/>
                <a:gd name="connsiteY12" fmla="*/ 257395 h 1052732"/>
                <a:gd name="connsiteX13" fmla="*/ 1552575 w 1865337"/>
                <a:gd name="connsiteY13" fmla="*/ 324070 h 1052732"/>
                <a:gd name="connsiteX14" fmla="*/ 731043 w 1865337"/>
                <a:gd name="connsiteY14" fmla="*/ 1052732 h 1052732"/>
                <a:gd name="connsiteX15" fmla="*/ 0 w 186533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14361 w 1869917"/>
                <a:gd name="connsiteY5" fmla="*/ 190721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764381 w 1869917"/>
                <a:gd name="connsiteY4" fmla="*/ 281207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69917"/>
                <a:gd name="connsiteY0" fmla="*/ 1045588 h 1052732"/>
                <a:gd name="connsiteX1" fmla="*/ 554831 w 1869917"/>
                <a:gd name="connsiteY1" fmla="*/ 647920 h 1052732"/>
                <a:gd name="connsiteX2" fmla="*/ 921543 w 1869917"/>
                <a:gd name="connsiteY2" fmla="*/ 371695 h 1052732"/>
                <a:gd name="connsiteX3" fmla="*/ 1012031 w 1869917"/>
                <a:gd name="connsiteY3" fmla="*/ 300257 h 1052732"/>
                <a:gd name="connsiteX4" fmla="*/ 688181 w 1869917"/>
                <a:gd name="connsiteY4" fmla="*/ 264538 h 1052732"/>
                <a:gd name="connsiteX5" fmla="*/ 609599 w 1869917"/>
                <a:gd name="connsiteY5" fmla="*/ 157384 h 1052732"/>
                <a:gd name="connsiteX6" fmla="*/ 812005 w 1869917"/>
                <a:gd name="connsiteY6" fmla="*/ 66895 h 1052732"/>
                <a:gd name="connsiteX7" fmla="*/ 1062037 w 1869917"/>
                <a:gd name="connsiteY7" fmla="*/ 26413 h 1052732"/>
                <a:gd name="connsiteX8" fmla="*/ 1354932 w 1869917"/>
                <a:gd name="connsiteY8" fmla="*/ 221 h 1052732"/>
                <a:gd name="connsiteX9" fmla="*/ 1588293 w 1869917"/>
                <a:gd name="connsiteY9" fmla="*/ 16889 h 1052732"/>
                <a:gd name="connsiteX10" fmla="*/ 1788317 w 1869917"/>
                <a:gd name="connsiteY10" fmla="*/ 66896 h 1052732"/>
                <a:gd name="connsiteX11" fmla="*/ 1869280 w 1869917"/>
                <a:gd name="connsiteY11" fmla="*/ 162145 h 1052732"/>
                <a:gd name="connsiteX12" fmla="*/ 1809750 w 1869917"/>
                <a:gd name="connsiteY12" fmla="*/ 257395 h 1052732"/>
                <a:gd name="connsiteX13" fmla="*/ 1552575 w 1869917"/>
                <a:gd name="connsiteY13" fmla="*/ 324070 h 1052732"/>
                <a:gd name="connsiteX14" fmla="*/ 731043 w 1869917"/>
                <a:gd name="connsiteY14" fmla="*/ 1052732 h 1052732"/>
                <a:gd name="connsiteX15" fmla="*/ 0 w 1869917"/>
                <a:gd name="connsiteY15" fmla="*/ 1045588 h 1052732"/>
                <a:gd name="connsiteX0" fmla="*/ 0 w 1870378"/>
                <a:gd name="connsiteY0" fmla="*/ 1045676 h 1052820"/>
                <a:gd name="connsiteX1" fmla="*/ 554831 w 1870378"/>
                <a:gd name="connsiteY1" fmla="*/ 648008 h 1052820"/>
                <a:gd name="connsiteX2" fmla="*/ 921543 w 1870378"/>
                <a:gd name="connsiteY2" fmla="*/ 371783 h 1052820"/>
                <a:gd name="connsiteX3" fmla="*/ 1012031 w 1870378"/>
                <a:gd name="connsiteY3" fmla="*/ 300345 h 1052820"/>
                <a:gd name="connsiteX4" fmla="*/ 688181 w 1870378"/>
                <a:gd name="connsiteY4" fmla="*/ 264626 h 1052820"/>
                <a:gd name="connsiteX5" fmla="*/ 609599 w 1870378"/>
                <a:gd name="connsiteY5" fmla="*/ 157472 h 1052820"/>
                <a:gd name="connsiteX6" fmla="*/ 812005 w 1870378"/>
                <a:gd name="connsiteY6" fmla="*/ 66983 h 1052820"/>
                <a:gd name="connsiteX7" fmla="*/ 1062037 w 1870378"/>
                <a:gd name="connsiteY7" fmla="*/ 26501 h 1052820"/>
                <a:gd name="connsiteX8" fmla="*/ 1354932 w 1870378"/>
                <a:gd name="connsiteY8" fmla="*/ 309 h 1052820"/>
                <a:gd name="connsiteX9" fmla="*/ 1588293 w 1870378"/>
                <a:gd name="connsiteY9" fmla="*/ 16977 h 1052820"/>
                <a:gd name="connsiteX10" fmla="*/ 1778792 w 1870378"/>
                <a:gd name="connsiteY10" fmla="*/ 83653 h 1052820"/>
                <a:gd name="connsiteX11" fmla="*/ 1869280 w 1870378"/>
                <a:gd name="connsiteY11" fmla="*/ 162233 h 1052820"/>
                <a:gd name="connsiteX12" fmla="*/ 1809750 w 1870378"/>
                <a:gd name="connsiteY12" fmla="*/ 257483 h 1052820"/>
                <a:gd name="connsiteX13" fmla="*/ 1552575 w 1870378"/>
                <a:gd name="connsiteY13" fmla="*/ 324158 h 1052820"/>
                <a:gd name="connsiteX14" fmla="*/ 731043 w 1870378"/>
                <a:gd name="connsiteY14" fmla="*/ 1052820 h 1052820"/>
                <a:gd name="connsiteX15" fmla="*/ 0 w 1870378"/>
                <a:gd name="connsiteY15" fmla="*/ 1045676 h 1052820"/>
                <a:gd name="connsiteX0" fmla="*/ 0 w 1870378"/>
                <a:gd name="connsiteY0" fmla="*/ 1045508 h 1052652"/>
                <a:gd name="connsiteX1" fmla="*/ 554831 w 1870378"/>
                <a:gd name="connsiteY1" fmla="*/ 647840 h 1052652"/>
                <a:gd name="connsiteX2" fmla="*/ 921543 w 1870378"/>
                <a:gd name="connsiteY2" fmla="*/ 371615 h 1052652"/>
                <a:gd name="connsiteX3" fmla="*/ 1012031 w 1870378"/>
                <a:gd name="connsiteY3" fmla="*/ 300177 h 1052652"/>
                <a:gd name="connsiteX4" fmla="*/ 688181 w 1870378"/>
                <a:gd name="connsiteY4" fmla="*/ 264458 h 1052652"/>
                <a:gd name="connsiteX5" fmla="*/ 609599 w 1870378"/>
                <a:gd name="connsiteY5" fmla="*/ 157304 h 1052652"/>
                <a:gd name="connsiteX6" fmla="*/ 812005 w 1870378"/>
                <a:gd name="connsiteY6" fmla="*/ 66815 h 1052652"/>
                <a:gd name="connsiteX7" fmla="*/ 1062037 w 1870378"/>
                <a:gd name="connsiteY7" fmla="*/ 26333 h 1052652"/>
                <a:gd name="connsiteX8" fmla="*/ 1354932 w 1870378"/>
                <a:gd name="connsiteY8" fmla="*/ 141 h 1052652"/>
                <a:gd name="connsiteX9" fmla="*/ 1562099 w 1870378"/>
                <a:gd name="connsiteY9" fmla="*/ 19190 h 1052652"/>
                <a:gd name="connsiteX10" fmla="*/ 1778792 w 1870378"/>
                <a:gd name="connsiteY10" fmla="*/ 83485 h 1052652"/>
                <a:gd name="connsiteX11" fmla="*/ 1869280 w 1870378"/>
                <a:gd name="connsiteY11" fmla="*/ 162065 h 1052652"/>
                <a:gd name="connsiteX12" fmla="*/ 1809750 w 1870378"/>
                <a:gd name="connsiteY12" fmla="*/ 257315 h 1052652"/>
                <a:gd name="connsiteX13" fmla="*/ 1552575 w 1870378"/>
                <a:gd name="connsiteY13" fmla="*/ 323990 h 1052652"/>
                <a:gd name="connsiteX14" fmla="*/ 731043 w 1870378"/>
                <a:gd name="connsiteY14" fmla="*/ 1052652 h 1052652"/>
                <a:gd name="connsiteX15" fmla="*/ 0 w 1870378"/>
                <a:gd name="connsiteY15" fmla="*/ 1045508 h 1052652"/>
                <a:gd name="connsiteX0" fmla="*/ 0 w 1870378"/>
                <a:gd name="connsiteY0" fmla="*/ 1045386 h 1052530"/>
                <a:gd name="connsiteX1" fmla="*/ 554831 w 1870378"/>
                <a:gd name="connsiteY1" fmla="*/ 647718 h 1052530"/>
                <a:gd name="connsiteX2" fmla="*/ 921543 w 1870378"/>
                <a:gd name="connsiteY2" fmla="*/ 371493 h 1052530"/>
                <a:gd name="connsiteX3" fmla="*/ 1012031 w 1870378"/>
                <a:gd name="connsiteY3" fmla="*/ 300055 h 1052530"/>
                <a:gd name="connsiteX4" fmla="*/ 688181 w 1870378"/>
                <a:gd name="connsiteY4" fmla="*/ 264336 h 1052530"/>
                <a:gd name="connsiteX5" fmla="*/ 609599 w 1870378"/>
                <a:gd name="connsiteY5" fmla="*/ 157182 h 1052530"/>
                <a:gd name="connsiteX6" fmla="*/ 812005 w 1870378"/>
                <a:gd name="connsiteY6" fmla="*/ 66693 h 1052530"/>
                <a:gd name="connsiteX7" fmla="*/ 1038224 w 1870378"/>
                <a:gd name="connsiteY7" fmla="*/ 16686 h 1052530"/>
                <a:gd name="connsiteX8" fmla="*/ 1354932 w 1870378"/>
                <a:gd name="connsiteY8" fmla="*/ 19 h 1052530"/>
                <a:gd name="connsiteX9" fmla="*/ 1562099 w 1870378"/>
                <a:gd name="connsiteY9" fmla="*/ 19068 h 1052530"/>
                <a:gd name="connsiteX10" fmla="*/ 1778792 w 1870378"/>
                <a:gd name="connsiteY10" fmla="*/ 83363 h 1052530"/>
                <a:gd name="connsiteX11" fmla="*/ 1869280 w 1870378"/>
                <a:gd name="connsiteY11" fmla="*/ 161943 h 1052530"/>
                <a:gd name="connsiteX12" fmla="*/ 1809750 w 1870378"/>
                <a:gd name="connsiteY12" fmla="*/ 257193 h 1052530"/>
                <a:gd name="connsiteX13" fmla="*/ 1552575 w 1870378"/>
                <a:gd name="connsiteY13" fmla="*/ 323868 h 1052530"/>
                <a:gd name="connsiteX14" fmla="*/ 731043 w 1870378"/>
                <a:gd name="connsiteY14" fmla="*/ 1052530 h 1052530"/>
                <a:gd name="connsiteX15" fmla="*/ 0 w 1870378"/>
                <a:gd name="connsiteY15" fmla="*/ 1045386 h 1052530"/>
                <a:gd name="connsiteX0" fmla="*/ 0 w 1870378"/>
                <a:gd name="connsiteY0" fmla="*/ 1040652 h 1047796"/>
                <a:gd name="connsiteX1" fmla="*/ 554831 w 1870378"/>
                <a:gd name="connsiteY1" fmla="*/ 642984 h 1047796"/>
                <a:gd name="connsiteX2" fmla="*/ 921543 w 1870378"/>
                <a:gd name="connsiteY2" fmla="*/ 366759 h 1047796"/>
                <a:gd name="connsiteX3" fmla="*/ 1012031 w 1870378"/>
                <a:gd name="connsiteY3" fmla="*/ 295321 h 1047796"/>
                <a:gd name="connsiteX4" fmla="*/ 688181 w 1870378"/>
                <a:gd name="connsiteY4" fmla="*/ 259602 h 1047796"/>
                <a:gd name="connsiteX5" fmla="*/ 609599 w 1870378"/>
                <a:gd name="connsiteY5" fmla="*/ 152448 h 1047796"/>
                <a:gd name="connsiteX6" fmla="*/ 812005 w 1870378"/>
                <a:gd name="connsiteY6" fmla="*/ 61959 h 1047796"/>
                <a:gd name="connsiteX7" fmla="*/ 1038224 w 1870378"/>
                <a:gd name="connsiteY7" fmla="*/ 11952 h 1047796"/>
                <a:gd name="connsiteX8" fmla="*/ 1302544 w 1870378"/>
                <a:gd name="connsiteY8" fmla="*/ 47 h 1047796"/>
                <a:gd name="connsiteX9" fmla="*/ 1562099 w 1870378"/>
                <a:gd name="connsiteY9" fmla="*/ 14334 h 1047796"/>
                <a:gd name="connsiteX10" fmla="*/ 1778792 w 1870378"/>
                <a:gd name="connsiteY10" fmla="*/ 78629 h 1047796"/>
                <a:gd name="connsiteX11" fmla="*/ 1869280 w 1870378"/>
                <a:gd name="connsiteY11" fmla="*/ 157209 h 1047796"/>
                <a:gd name="connsiteX12" fmla="*/ 1809750 w 1870378"/>
                <a:gd name="connsiteY12" fmla="*/ 252459 h 1047796"/>
                <a:gd name="connsiteX13" fmla="*/ 1552575 w 1870378"/>
                <a:gd name="connsiteY13" fmla="*/ 319134 h 1047796"/>
                <a:gd name="connsiteX14" fmla="*/ 731043 w 1870378"/>
                <a:gd name="connsiteY14" fmla="*/ 1047796 h 1047796"/>
                <a:gd name="connsiteX15" fmla="*/ 0 w 1870378"/>
                <a:gd name="connsiteY15" fmla="*/ 1040652 h 104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70378" h="1047796">
                  <a:moveTo>
                    <a:pt x="0" y="1040652"/>
                  </a:moveTo>
                  <a:cubicBezTo>
                    <a:pt x="254000" y="851739"/>
                    <a:pt x="401241" y="755300"/>
                    <a:pt x="554831" y="642984"/>
                  </a:cubicBezTo>
                  <a:cubicBezTo>
                    <a:pt x="708422" y="530669"/>
                    <a:pt x="845343" y="424703"/>
                    <a:pt x="921543" y="366759"/>
                  </a:cubicBezTo>
                  <a:cubicBezTo>
                    <a:pt x="997743" y="308815"/>
                    <a:pt x="965994" y="331040"/>
                    <a:pt x="1012031" y="295321"/>
                  </a:cubicBezTo>
                  <a:cubicBezTo>
                    <a:pt x="950912" y="300083"/>
                    <a:pt x="755253" y="283414"/>
                    <a:pt x="688181" y="259602"/>
                  </a:cubicBezTo>
                  <a:cubicBezTo>
                    <a:pt x="621109" y="235790"/>
                    <a:pt x="588962" y="185389"/>
                    <a:pt x="609599" y="152448"/>
                  </a:cubicBezTo>
                  <a:cubicBezTo>
                    <a:pt x="630236" y="119508"/>
                    <a:pt x="740568" y="85375"/>
                    <a:pt x="812005" y="61959"/>
                  </a:cubicBezTo>
                  <a:cubicBezTo>
                    <a:pt x="883443" y="38543"/>
                    <a:pt x="956468" y="22271"/>
                    <a:pt x="1038224" y="11952"/>
                  </a:cubicBezTo>
                  <a:cubicBezTo>
                    <a:pt x="1119980" y="1633"/>
                    <a:pt x="1215232" y="-350"/>
                    <a:pt x="1302544" y="47"/>
                  </a:cubicBezTo>
                  <a:cubicBezTo>
                    <a:pt x="1389856" y="444"/>
                    <a:pt x="1482724" y="1237"/>
                    <a:pt x="1562099" y="14334"/>
                  </a:cubicBezTo>
                  <a:cubicBezTo>
                    <a:pt x="1641474" y="27431"/>
                    <a:pt x="1727595" y="54817"/>
                    <a:pt x="1778792" y="78629"/>
                  </a:cubicBezTo>
                  <a:cubicBezTo>
                    <a:pt x="1829989" y="102441"/>
                    <a:pt x="1864120" y="128237"/>
                    <a:pt x="1869280" y="157209"/>
                  </a:cubicBezTo>
                  <a:cubicBezTo>
                    <a:pt x="1874440" y="186181"/>
                    <a:pt x="1862534" y="225472"/>
                    <a:pt x="1809750" y="252459"/>
                  </a:cubicBezTo>
                  <a:cubicBezTo>
                    <a:pt x="1756966" y="279446"/>
                    <a:pt x="1632743" y="315166"/>
                    <a:pt x="1552575" y="319134"/>
                  </a:cubicBezTo>
                  <a:cubicBezTo>
                    <a:pt x="1348581" y="489790"/>
                    <a:pt x="952102" y="858487"/>
                    <a:pt x="731043" y="1047796"/>
                  </a:cubicBezTo>
                  <a:lnTo>
                    <a:pt x="0" y="1040652"/>
                  </a:ln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9A36AEC-5BDF-70E5-F91C-29EAEAAD0C65}"/>
                </a:ext>
              </a:extLst>
            </p:cNvPr>
            <p:cNvCxnSpPr>
              <a:cxnSpLocks/>
            </p:cNvCxnSpPr>
            <p:nvPr/>
          </p:nvCxnSpPr>
          <p:spPr>
            <a:xfrm>
              <a:off x="3706654" y="1596866"/>
              <a:ext cx="0" cy="2009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FD4101F-CE17-C13F-75D0-D5F927785D7E}"/>
                </a:ext>
              </a:extLst>
            </p:cNvPr>
            <p:cNvSpPr/>
            <p:nvPr/>
          </p:nvSpPr>
          <p:spPr>
            <a:xfrm>
              <a:off x="2886437" y="1455820"/>
              <a:ext cx="1147764" cy="1178718"/>
            </a:xfrm>
            <a:custGeom>
              <a:avLst/>
              <a:gdLst>
                <a:gd name="connsiteX0" fmla="*/ 2260 w 1004348"/>
                <a:gd name="connsiteY0" fmla="*/ 382405 h 415947"/>
                <a:gd name="connsiteX1" fmla="*/ 195142 w 1004348"/>
                <a:gd name="connsiteY1" fmla="*/ 410980 h 415947"/>
                <a:gd name="connsiteX2" fmla="*/ 409454 w 1004348"/>
                <a:gd name="connsiteY2" fmla="*/ 415742 h 415947"/>
                <a:gd name="connsiteX3" fmla="*/ 585667 w 1004348"/>
                <a:gd name="connsiteY3" fmla="*/ 408598 h 415947"/>
                <a:gd name="connsiteX4" fmla="*/ 816648 w 1004348"/>
                <a:gd name="connsiteY4" fmla="*/ 365736 h 415947"/>
                <a:gd name="connsiteX5" fmla="*/ 945235 w 1004348"/>
                <a:gd name="connsiteY5" fmla="*/ 315730 h 415947"/>
                <a:gd name="connsiteX6" fmla="*/ 1000004 w 1004348"/>
                <a:gd name="connsiteY6" fmla="*/ 253817 h 415947"/>
                <a:gd name="connsiteX7" fmla="*/ 997623 w 1004348"/>
                <a:gd name="connsiteY7" fmla="*/ 218098 h 415947"/>
                <a:gd name="connsiteX8" fmla="*/ 971429 w 1004348"/>
                <a:gd name="connsiteY8" fmla="*/ 172855 h 415947"/>
                <a:gd name="connsiteX9" fmla="*/ 992860 w 1004348"/>
                <a:gd name="connsiteY9" fmla="*/ 1405 h 415947"/>
                <a:gd name="connsiteX10" fmla="*/ 888085 w 1004348"/>
                <a:gd name="connsiteY10" fmla="*/ 94273 h 415947"/>
                <a:gd name="connsiteX11" fmla="*/ 716635 w 1004348"/>
                <a:gd name="connsiteY11" fmla="*/ 144280 h 415947"/>
                <a:gd name="connsiteX12" fmla="*/ 583285 w 1004348"/>
                <a:gd name="connsiteY12" fmla="*/ 165711 h 415947"/>
                <a:gd name="connsiteX13" fmla="*/ 407073 w 1004348"/>
                <a:gd name="connsiteY13" fmla="*/ 220480 h 415947"/>
                <a:gd name="connsiteX14" fmla="*/ 109417 w 1004348"/>
                <a:gd name="connsiteY14" fmla="*/ 332398 h 415947"/>
                <a:gd name="connsiteX15" fmla="*/ 2260 w 100434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2088"/>
                <a:gd name="connsiteY0" fmla="*/ 382405 h 415947"/>
                <a:gd name="connsiteX1" fmla="*/ 192882 w 1002088"/>
                <a:gd name="connsiteY1" fmla="*/ 410980 h 415947"/>
                <a:gd name="connsiteX2" fmla="*/ 407194 w 1002088"/>
                <a:gd name="connsiteY2" fmla="*/ 415742 h 415947"/>
                <a:gd name="connsiteX3" fmla="*/ 583407 w 1002088"/>
                <a:gd name="connsiteY3" fmla="*/ 408598 h 415947"/>
                <a:gd name="connsiteX4" fmla="*/ 814388 w 1002088"/>
                <a:gd name="connsiteY4" fmla="*/ 365736 h 415947"/>
                <a:gd name="connsiteX5" fmla="*/ 942975 w 1002088"/>
                <a:gd name="connsiteY5" fmla="*/ 315730 h 415947"/>
                <a:gd name="connsiteX6" fmla="*/ 997744 w 1002088"/>
                <a:gd name="connsiteY6" fmla="*/ 253817 h 415947"/>
                <a:gd name="connsiteX7" fmla="*/ 995363 w 1002088"/>
                <a:gd name="connsiteY7" fmla="*/ 218098 h 415947"/>
                <a:gd name="connsiteX8" fmla="*/ 969169 w 1002088"/>
                <a:gd name="connsiteY8" fmla="*/ 172855 h 415947"/>
                <a:gd name="connsiteX9" fmla="*/ 990600 w 1002088"/>
                <a:gd name="connsiteY9" fmla="*/ 1405 h 415947"/>
                <a:gd name="connsiteX10" fmla="*/ 885825 w 1002088"/>
                <a:gd name="connsiteY10" fmla="*/ 94273 h 415947"/>
                <a:gd name="connsiteX11" fmla="*/ 714375 w 1002088"/>
                <a:gd name="connsiteY11" fmla="*/ 144280 h 415947"/>
                <a:gd name="connsiteX12" fmla="*/ 581025 w 1002088"/>
                <a:gd name="connsiteY12" fmla="*/ 165711 h 415947"/>
                <a:gd name="connsiteX13" fmla="*/ 404813 w 1002088"/>
                <a:gd name="connsiteY13" fmla="*/ 220480 h 415947"/>
                <a:gd name="connsiteX14" fmla="*/ 107157 w 1002088"/>
                <a:gd name="connsiteY14" fmla="*/ 332398 h 415947"/>
                <a:gd name="connsiteX15" fmla="*/ 0 w 1002088"/>
                <a:gd name="connsiteY15" fmla="*/ 382405 h 415947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114301 w 1009232"/>
                <a:gd name="connsiteY14" fmla="*/ 332398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21519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232"/>
                <a:gd name="connsiteY0" fmla="*/ 380023 h 416013"/>
                <a:gd name="connsiteX1" fmla="*/ 200026 w 1009232"/>
                <a:gd name="connsiteY1" fmla="*/ 410980 h 416013"/>
                <a:gd name="connsiteX2" fmla="*/ 414338 w 1009232"/>
                <a:gd name="connsiteY2" fmla="*/ 415742 h 416013"/>
                <a:gd name="connsiteX3" fmla="*/ 590551 w 1009232"/>
                <a:gd name="connsiteY3" fmla="*/ 408598 h 416013"/>
                <a:gd name="connsiteX4" fmla="*/ 821532 w 1009232"/>
                <a:gd name="connsiteY4" fmla="*/ 365736 h 416013"/>
                <a:gd name="connsiteX5" fmla="*/ 950119 w 1009232"/>
                <a:gd name="connsiteY5" fmla="*/ 315730 h 416013"/>
                <a:gd name="connsiteX6" fmla="*/ 1004888 w 1009232"/>
                <a:gd name="connsiteY6" fmla="*/ 253817 h 416013"/>
                <a:gd name="connsiteX7" fmla="*/ 1002507 w 1009232"/>
                <a:gd name="connsiteY7" fmla="*/ 218098 h 416013"/>
                <a:gd name="connsiteX8" fmla="*/ 976313 w 1009232"/>
                <a:gd name="connsiteY8" fmla="*/ 172855 h 416013"/>
                <a:gd name="connsiteX9" fmla="*/ 997744 w 1009232"/>
                <a:gd name="connsiteY9" fmla="*/ 1405 h 416013"/>
                <a:gd name="connsiteX10" fmla="*/ 892969 w 1009232"/>
                <a:gd name="connsiteY10" fmla="*/ 94273 h 416013"/>
                <a:gd name="connsiteX11" fmla="*/ 738188 w 1009232"/>
                <a:gd name="connsiteY11" fmla="*/ 144280 h 416013"/>
                <a:gd name="connsiteX12" fmla="*/ 588169 w 1009232"/>
                <a:gd name="connsiteY12" fmla="*/ 165711 h 416013"/>
                <a:gd name="connsiteX13" fmla="*/ 411957 w 1009232"/>
                <a:gd name="connsiteY13" fmla="*/ 220480 h 416013"/>
                <a:gd name="connsiteX14" fmla="*/ 219076 w 1009232"/>
                <a:gd name="connsiteY14" fmla="*/ 289535 h 416013"/>
                <a:gd name="connsiteX15" fmla="*/ 0 w 1009232"/>
                <a:gd name="connsiteY15" fmla="*/ 380023 h 416013"/>
                <a:gd name="connsiteX0" fmla="*/ 0 w 1009975"/>
                <a:gd name="connsiteY0" fmla="*/ 365945 h 401935"/>
                <a:gd name="connsiteX1" fmla="*/ 200026 w 1009975"/>
                <a:gd name="connsiteY1" fmla="*/ 396902 h 401935"/>
                <a:gd name="connsiteX2" fmla="*/ 414338 w 1009975"/>
                <a:gd name="connsiteY2" fmla="*/ 401664 h 401935"/>
                <a:gd name="connsiteX3" fmla="*/ 590551 w 1009975"/>
                <a:gd name="connsiteY3" fmla="*/ 394520 h 401935"/>
                <a:gd name="connsiteX4" fmla="*/ 821532 w 1009975"/>
                <a:gd name="connsiteY4" fmla="*/ 351658 h 401935"/>
                <a:gd name="connsiteX5" fmla="*/ 950119 w 1009975"/>
                <a:gd name="connsiteY5" fmla="*/ 301652 h 401935"/>
                <a:gd name="connsiteX6" fmla="*/ 1004888 w 1009975"/>
                <a:gd name="connsiteY6" fmla="*/ 239739 h 401935"/>
                <a:gd name="connsiteX7" fmla="*/ 1002507 w 1009975"/>
                <a:gd name="connsiteY7" fmla="*/ 204020 h 401935"/>
                <a:gd name="connsiteX8" fmla="*/ 976313 w 1009975"/>
                <a:gd name="connsiteY8" fmla="*/ 158777 h 401935"/>
                <a:gd name="connsiteX9" fmla="*/ 1007269 w 1009975"/>
                <a:gd name="connsiteY9" fmla="*/ 1615 h 401935"/>
                <a:gd name="connsiteX10" fmla="*/ 892969 w 1009975"/>
                <a:gd name="connsiteY10" fmla="*/ 80195 h 401935"/>
                <a:gd name="connsiteX11" fmla="*/ 738188 w 1009975"/>
                <a:gd name="connsiteY11" fmla="*/ 130202 h 401935"/>
                <a:gd name="connsiteX12" fmla="*/ 588169 w 1009975"/>
                <a:gd name="connsiteY12" fmla="*/ 151633 h 401935"/>
                <a:gd name="connsiteX13" fmla="*/ 411957 w 1009975"/>
                <a:gd name="connsiteY13" fmla="*/ 206402 h 401935"/>
                <a:gd name="connsiteX14" fmla="*/ 219076 w 1009975"/>
                <a:gd name="connsiteY14" fmla="*/ 275457 h 401935"/>
                <a:gd name="connsiteX15" fmla="*/ 0 w 1009975"/>
                <a:gd name="connsiteY15" fmla="*/ 365945 h 401935"/>
                <a:gd name="connsiteX0" fmla="*/ 0 w 1009232"/>
                <a:gd name="connsiteY0" fmla="*/ 322132 h 358122"/>
                <a:gd name="connsiteX1" fmla="*/ 200026 w 1009232"/>
                <a:gd name="connsiteY1" fmla="*/ 353089 h 358122"/>
                <a:gd name="connsiteX2" fmla="*/ 414338 w 1009232"/>
                <a:gd name="connsiteY2" fmla="*/ 357851 h 358122"/>
                <a:gd name="connsiteX3" fmla="*/ 590551 w 1009232"/>
                <a:gd name="connsiteY3" fmla="*/ 350707 h 358122"/>
                <a:gd name="connsiteX4" fmla="*/ 821532 w 1009232"/>
                <a:gd name="connsiteY4" fmla="*/ 307845 h 358122"/>
                <a:gd name="connsiteX5" fmla="*/ 950119 w 1009232"/>
                <a:gd name="connsiteY5" fmla="*/ 257839 h 358122"/>
                <a:gd name="connsiteX6" fmla="*/ 1004888 w 1009232"/>
                <a:gd name="connsiteY6" fmla="*/ 195926 h 358122"/>
                <a:gd name="connsiteX7" fmla="*/ 1002507 w 1009232"/>
                <a:gd name="connsiteY7" fmla="*/ 160207 h 358122"/>
                <a:gd name="connsiteX8" fmla="*/ 976313 w 1009232"/>
                <a:gd name="connsiteY8" fmla="*/ 114964 h 358122"/>
                <a:gd name="connsiteX9" fmla="*/ 978694 w 1009232"/>
                <a:gd name="connsiteY9" fmla="*/ 3046 h 358122"/>
                <a:gd name="connsiteX10" fmla="*/ 892969 w 1009232"/>
                <a:gd name="connsiteY10" fmla="*/ 36382 h 358122"/>
                <a:gd name="connsiteX11" fmla="*/ 738188 w 1009232"/>
                <a:gd name="connsiteY11" fmla="*/ 86389 h 358122"/>
                <a:gd name="connsiteX12" fmla="*/ 588169 w 1009232"/>
                <a:gd name="connsiteY12" fmla="*/ 107820 h 358122"/>
                <a:gd name="connsiteX13" fmla="*/ 411957 w 1009232"/>
                <a:gd name="connsiteY13" fmla="*/ 162589 h 358122"/>
                <a:gd name="connsiteX14" fmla="*/ 219076 w 1009232"/>
                <a:gd name="connsiteY14" fmla="*/ 231644 h 358122"/>
                <a:gd name="connsiteX15" fmla="*/ 0 w 1009232"/>
                <a:gd name="connsiteY15" fmla="*/ 322132 h 358122"/>
                <a:gd name="connsiteX0" fmla="*/ 0 w 1009232"/>
                <a:gd name="connsiteY0" fmla="*/ 372975 h 408965"/>
                <a:gd name="connsiteX1" fmla="*/ 200026 w 1009232"/>
                <a:gd name="connsiteY1" fmla="*/ 403932 h 408965"/>
                <a:gd name="connsiteX2" fmla="*/ 414338 w 1009232"/>
                <a:gd name="connsiteY2" fmla="*/ 408694 h 408965"/>
                <a:gd name="connsiteX3" fmla="*/ 590551 w 1009232"/>
                <a:gd name="connsiteY3" fmla="*/ 401550 h 408965"/>
                <a:gd name="connsiteX4" fmla="*/ 821532 w 1009232"/>
                <a:gd name="connsiteY4" fmla="*/ 358688 h 408965"/>
                <a:gd name="connsiteX5" fmla="*/ 950119 w 1009232"/>
                <a:gd name="connsiteY5" fmla="*/ 308682 h 408965"/>
                <a:gd name="connsiteX6" fmla="*/ 1004888 w 1009232"/>
                <a:gd name="connsiteY6" fmla="*/ 246769 h 408965"/>
                <a:gd name="connsiteX7" fmla="*/ 1002507 w 1009232"/>
                <a:gd name="connsiteY7" fmla="*/ 211050 h 408965"/>
                <a:gd name="connsiteX8" fmla="*/ 976313 w 1009232"/>
                <a:gd name="connsiteY8" fmla="*/ 165807 h 408965"/>
                <a:gd name="connsiteX9" fmla="*/ 1004887 w 1009232"/>
                <a:gd name="connsiteY9" fmla="*/ 1502 h 408965"/>
                <a:gd name="connsiteX10" fmla="*/ 892969 w 1009232"/>
                <a:gd name="connsiteY10" fmla="*/ 87225 h 408965"/>
                <a:gd name="connsiteX11" fmla="*/ 738188 w 1009232"/>
                <a:gd name="connsiteY11" fmla="*/ 137232 h 408965"/>
                <a:gd name="connsiteX12" fmla="*/ 588169 w 1009232"/>
                <a:gd name="connsiteY12" fmla="*/ 158663 h 408965"/>
                <a:gd name="connsiteX13" fmla="*/ 411957 w 1009232"/>
                <a:gd name="connsiteY13" fmla="*/ 213432 h 408965"/>
                <a:gd name="connsiteX14" fmla="*/ 219076 w 1009232"/>
                <a:gd name="connsiteY14" fmla="*/ 282487 h 408965"/>
                <a:gd name="connsiteX15" fmla="*/ 0 w 1009232"/>
                <a:gd name="connsiteY15" fmla="*/ 372975 h 408965"/>
                <a:gd name="connsiteX0" fmla="*/ 0 w 1020432"/>
                <a:gd name="connsiteY0" fmla="*/ 380547 h 416537"/>
                <a:gd name="connsiteX1" fmla="*/ 200026 w 1020432"/>
                <a:gd name="connsiteY1" fmla="*/ 411504 h 416537"/>
                <a:gd name="connsiteX2" fmla="*/ 414338 w 1020432"/>
                <a:gd name="connsiteY2" fmla="*/ 416266 h 416537"/>
                <a:gd name="connsiteX3" fmla="*/ 590551 w 1020432"/>
                <a:gd name="connsiteY3" fmla="*/ 409122 h 416537"/>
                <a:gd name="connsiteX4" fmla="*/ 821532 w 1020432"/>
                <a:gd name="connsiteY4" fmla="*/ 366260 h 416537"/>
                <a:gd name="connsiteX5" fmla="*/ 950119 w 1020432"/>
                <a:gd name="connsiteY5" fmla="*/ 316254 h 416537"/>
                <a:gd name="connsiteX6" fmla="*/ 1004888 w 1020432"/>
                <a:gd name="connsiteY6" fmla="*/ 254341 h 416537"/>
                <a:gd name="connsiteX7" fmla="*/ 1002507 w 1020432"/>
                <a:gd name="connsiteY7" fmla="*/ 218622 h 416537"/>
                <a:gd name="connsiteX8" fmla="*/ 976313 w 1020432"/>
                <a:gd name="connsiteY8" fmla="*/ 173379 h 416537"/>
                <a:gd name="connsiteX9" fmla="*/ 1004887 w 1020432"/>
                <a:gd name="connsiteY9" fmla="*/ 9074 h 416537"/>
                <a:gd name="connsiteX10" fmla="*/ 892969 w 1020432"/>
                <a:gd name="connsiteY10" fmla="*/ 94797 h 416537"/>
                <a:gd name="connsiteX11" fmla="*/ 738188 w 1020432"/>
                <a:gd name="connsiteY11" fmla="*/ 144804 h 416537"/>
                <a:gd name="connsiteX12" fmla="*/ 588169 w 1020432"/>
                <a:gd name="connsiteY12" fmla="*/ 166235 h 416537"/>
                <a:gd name="connsiteX13" fmla="*/ 411957 w 1020432"/>
                <a:gd name="connsiteY13" fmla="*/ 221004 h 416537"/>
                <a:gd name="connsiteX14" fmla="*/ 219076 w 1020432"/>
                <a:gd name="connsiteY14" fmla="*/ 290059 h 416537"/>
                <a:gd name="connsiteX15" fmla="*/ 0 w 1020432"/>
                <a:gd name="connsiteY15" fmla="*/ 380547 h 416537"/>
                <a:gd name="connsiteX0" fmla="*/ 0 w 1009232"/>
                <a:gd name="connsiteY0" fmla="*/ 371473 h 407463"/>
                <a:gd name="connsiteX1" fmla="*/ 200026 w 1009232"/>
                <a:gd name="connsiteY1" fmla="*/ 402430 h 407463"/>
                <a:gd name="connsiteX2" fmla="*/ 414338 w 1009232"/>
                <a:gd name="connsiteY2" fmla="*/ 407192 h 407463"/>
                <a:gd name="connsiteX3" fmla="*/ 590551 w 1009232"/>
                <a:gd name="connsiteY3" fmla="*/ 400048 h 407463"/>
                <a:gd name="connsiteX4" fmla="*/ 821532 w 1009232"/>
                <a:gd name="connsiteY4" fmla="*/ 357186 h 407463"/>
                <a:gd name="connsiteX5" fmla="*/ 950119 w 1009232"/>
                <a:gd name="connsiteY5" fmla="*/ 307180 h 407463"/>
                <a:gd name="connsiteX6" fmla="*/ 1004888 w 1009232"/>
                <a:gd name="connsiteY6" fmla="*/ 245267 h 407463"/>
                <a:gd name="connsiteX7" fmla="*/ 1002507 w 1009232"/>
                <a:gd name="connsiteY7" fmla="*/ 209548 h 407463"/>
                <a:gd name="connsiteX8" fmla="*/ 976313 w 1009232"/>
                <a:gd name="connsiteY8" fmla="*/ 164305 h 407463"/>
                <a:gd name="connsiteX9" fmla="*/ 1004887 w 1009232"/>
                <a:gd name="connsiteY9" fmla="*/ 0 h 407463"/>
                <a:gd name="connsiteX10" fmla="*/ 892969 w 1009232"/>
                <a:gd name="connsiteY10" fmla="*/ 85723 h 407463"/>
                <a:gd name="connsiteX11" fmla="*/ 738188 w 1009232"/>
                <a:gd name="connsiteY11" fmla="*/ 135730 h 407463"/>
                <a:gd name="connsiteX12" fmla="*/ 588169 w 1009232"/>
                <a:gd name="connsiteY12" fmla="*/ 157161 h 407463"/>
                <a:gd name="connsiteX13" fmla="*/ 411957 w 1009232"/>
                <a:gd name="connsiteY13" fmla="*/ 211930 h 407463"/>
                <a:gd name="connsiteX14" fmla="*/ 219076 w 1009232"/>
                <a:gd name="connsiteY14" fmla="*/ 280985 h 407463"/>
                <a:gd name="connsiteX15" fmla="*/ 0 w 1009232"/>
                <a:gd name="connsiteY15" fmla="*/ 371473 h 407463"/>
                <a:gd name="connsiteX0" fmla="*/ 0 w 1009232"/>
                <a:gd name="connsiteY0" fmla="*/ 373855 h 409845"/>
                <a:gd name="connsiteX1" fmla="*/ 200026 w 1009232"/>
                <a:gd name="connsiteY1" fmla="*/ 404812 h 409845"/>
                <a:gd name="connsiteX2" fmla="*/ 414338 w 1009232"/>
                <a:gd name="connsiteY2" fmla="*/ 409574 h 409845"/>
                <a:gd name="connsiteX3" fmla="*/ 590551 w 1009232"/>
                <a:gd name="connsiteY3" fmla="*/ 402430 h 409845"/>
                <a:gd name="connsiteX4" fmla="*/ 821532 w 1009232"/>
                <a:gd name="connsiteY4" fmla="*/ 359568 h 409845"/>
                <a:gd name="connsiteX5" fmla="*/ 950119 w 1009232"/>
                <a:gd name="connsiteY5" fmla="*/ 309562 h 409845"/>
                <a:gd name="connsiteX6" fmla="*/ 1004888 w 1009232"/>
                <a:gd name="connsiteY6" fmla="*/ 247649 h 409845"/>
                <a:gd name="connsiteX7" fmla="*/ 1002507 w 1009232"/>
                <a:gd name="connsiteY7" fmla="*/ 211930 h 409845"/>
                <a:gd name="connsiteX8" fmla="*/ 976313 w 1009232"/>
                <a:gd name="connsiteY8" fmla="*/ 166687 h 409845"/>
                <a:gd name="connsiteX9" fmla="*/ 1004887 w 1009232"/>
                <a:gd name="connsiteY9" fmla="*/ 0 h 409845"/>
                <a:gd name="connsiteX10" fmla="*/ 892969 w 1009232"/>
                <a:gd name="connsiteY10" fmla="*/ 88105 h 409845"/>
                <a:gd name="connsiteX11" fmla="*/ 738188 w 1009232"/>
                <a:gd name="connsiteY11" fmla="*/ 138112 h 409845"/>
                <a:gd name="connsiteX12" fmla="*/ 588169 w 1009232"/>
                <a:gd name="connsiteY12" fmla="*/ 159543 h 409845"/>
                <a:gd name="connsiteX13" fmla="*/ 411957 w 1009232"/>
                <a:gd name="connsiteY13" fmla="*/ 214312 h 409845"/>
                <a:gd name="connsiteX14" fmla="*/ 219076 w 1009232"/>
                <a:gd name="connsiteY14" fmla="*/ 283367 h 409845"/>
                <a:gd name="connsiteX15" fmla="*/ 0 w 1009232"/>
                <a:gd name="connsiteY15" fmla="*/ 373855 h 409845"/>
                <a:gd name="connsiteX0" fmla="*/ 0 w 1016483"/>
                <a:gd name="connsiteY0" fmla="*/ 373855 h 409845"/>
                <a:gd name="connsiteX1" fmla="*/ 200026 w 1016483"/>
                <a:gd name="connsiteY1" fmla="*/ 404812 h 409845"/>
                <a:gd name="connsiteX2" fmla="*/ 414338 w 1016483"/>
                <a:gd name="connsiteY2" fmla="*/ 409574 h 409845"/>
                <a:gd name="connsiteX3" fmla="*/ 590551 w 1016483"/>
                <a:gd name="connsiteY3" fmla="*/ 402430 h 409845"/>
                <a:gd name="connsiteX4" fmla="*/ 821532 w 1016483"/>
                <a:gd name="connsiteY4" fmla="*/ 359568 h 409845"/>
                <a:gd name="connsiteX5" fmla="*/ 950119 w 1016483"/>
                <a:gd name="connsiteY5" fmla="*/ 309562 h 409845"/>
                <a:gd name="connsiteX6" fmla="*/ 1004888 w 1016483"/>
                <a:gd name="connsiteY6" fmla="*/ 247649 h 409845"/>
                <a:gd name="connsiteX7" fmla="*/ 1014413 w 1016483"/>
                <a:gd name="connsiteY7" fmla="*/ 178592 h 409845"/>
                <a:gd name="connsiteX8" fmla="*/ 976313 w 1016483"/>
                <a:gd name="connsiteY8" fmla="*/ 166687 h 409845"/>
                <a:gd name="connsiteX9" fmla="*/ 1004887 w 1016483"/>
                <a:gd name="connsiteY9" fmla="*/ 0 h 409845"/>
                <a:gd name="connsiteX10" fmla="*/ 892969 w 1016483"/>
                <a:gd name="connsiteY10" fmla="*/ 88105 h 409845"/>
                <a:gd name="connsiteX11" fmla="*/ 738188 w 1016483"/>
                <a:gd name="connsiteY11" fmla="*/ 138112 h 409845"/>
                <a:gd name="connsiteX12" fmla="*/ 588169 w 1016483"/>
                <a:gd name="connsiteY12" fmla="*/ 159543 h 409845"/>
                <a:gd name="connsiteX13" fmla="*/ 411957 w 1016483"/>
                <a:gd name="connsiteY13" fmla="*/ 214312 h 409845"/>
                <a:gd name="connsiteX14" fmla="*/ 219076 w 1016483"/>
                <a:gd name="connsiteY14" fmla="*/ 283367 h 409845"/>
                <a:gd name="connsiteX15" fmla="*/ 0 w 1016483"/>
                <a:gd name="connsiteY15" fmla="*/ 373855 h 409845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80466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7246"/>
                <a:gd name="connsiteY0" fmla="*/ 375729 h 411719"/>
                <a:gd name="connsiteX1" fmla="*/ 200026 w 1017246"/>
                <a:gd name="connsiteY1" fmla="*/ 406686 h 411719"/>
                <a:gd name="connsiteX2" fmla="*/ 414338 w 1017246"/>
                <a:gd name="connsiteY2" fmla="*/ 411448 h 411719"/>
                <a:gd name="connsiteX3" fmla="*/ 590551 w 1017246"/>
                <a:gd name="connsiteY3" fmla="*/ 404304 h 411719"/>
                <a:gd name="connsiteX4" fmla="*/ 821532 w 1017246"/>
                <a:gd name="connsiteY4" fmla="*/ 361442 h 411719"/>
                <a:gd name="connsiteX5" fmla="*/ 950119 w 1017246"/>
                <a:gd name="connsiteY5" fmla="*/ 311436 h 411719"/>
                <a:gd name="connsiteX6" fmla="*/ 1004888 w 1017246"/>
                <a:gd name="connsiteY6" fmla="*/ 249523 h 411719"/>
                <a:gd name="connsiteX7" fmla="*/ 1014413 w 1017246"/>
                <a:gd name="connsiteY7" fmla="*/ 130460 h 411719"/>
                <a:gd name="connsiteX8" fmla="*/ 1004887 w 1017246"/>
                <a:gd name="connsiteY8" fmla="*/ 1874 h 411719"/>
                <a:gd name="connsiteX9" fmla="*/ 892969 w 1017246"/>
                <a:gd name="connsiteY9" fmla="*/ 89979 h 411719"/>
                <a:gd name="connsiteX10" fmla="*/ 738188 w 1017246"/>
                <a:gd name="connsiteY10" fmla="*/ 139986 h 411719"/>
                <a:gd name="connsiteX11" fmla="*/ 588169 w 1017246"/>
                <a:gd name="connsiteY11" fmla="*/ 161417 h 411719"/>
                <a:gd name="connsiteX12" fmla="*/ 411957 w 1017246"/>
                <a:gd name="connsiteY12" fmla="*/ 216186 h 411719"/>
                <a:gd name="connsiteX13" fmla="*/ 219076 w 1017246"/>
                <a:gd name="connsiteY13" fmla="*/ 285241 h 411719"/>
                <a:gd name="connsiteX14" fmla="*/ 0 w 1017246"/>
                <a:gd name="connsiteY14" fmla="*/ 375729 h 411719"/>
                <a:gd name="connsiteX0" fmla="*/ 0 w 1015595"/>
                <a:gd name="connsiteY0" fmla="*/ 378647 h 414637"/>
                <a:gd name="connsiteX1" fmla="*/ 200026 w 1015595"/>
                <a:gd name="connsiteY1" fmla="*/ 409604 h 414637"/>
                <a:gd name="connsiteX2" fmla="*/ 414338 w 1015595"/>
                <a:gd name="connsiteY2" fmla="*/ 414366 h 414637"/>
                <a:gd name="connsiteX3" fmla="*/ 590551 w 1015595"/>
                <a:gd name="connsiteY3" fmla="*/ 407222 h 414637"/>
                <a:gd name="connsiteX4" fmla="*/ 821532 w 1015595"/>
                <a:gd name="connsiteY4" fmla="*/ 364360 h 414637"/>
                <a:gd name="connsiteX5" fmla="*/ 950119 w 1015595"/>
                <a:gd name="connsiteY5" fmla="*/ 314354 h 414637"/>
                <a:gd name="connsiteX6" fmla="*/ 1004888 w 1015595"/>
                <a:gd name="connsiteY6" fmla="*/ 252441 h 414637"/>
                <a:gd name="connsiteX7" fmla="*/ 1004887 w 1015595"/>
                <a:gd name="connsiteY7" fmla="*/ 4792 h 414637"/>
                <a:gd name="connsiteX8" fmla="*/ 892969 w 1015595"/>
                <a:gd name="connsiteY8" fmla="*/ 92897 h 414637"/>
                <a:gd name="connsiteX9" fmla="*/ 738188 w 1015595"/>
                <a:gd name="connsiteY9" fmla="*/ 142904 h 414637"/>
                <a:gd name="connsiteX10" fmla="*/ 588169 w 1015595"/>
                <a:gd name="connsiteY10" fmla="*/ 164335 h 414637"/>
                <a:gd name="connsiteX11" fmla="*/ 411957 w 1015595"/>
                <a:gd name="connsiteY11" fmla="*/ 219104 h 414637"/>
                <a:gd name="connsiteX12" fmla="*/ 219076 w 1015595"/>
                <a:gd name="connsiteY12" fmla="*/ 288159 h 414637"/>
                <a:gd name="connsiteX13" fmla="*/ 0 w 1015595"/>
                <a:gd name="connsiteY13" fmla="*/ 378647 h 414637"/>
                <a:gd name="connsiteX0" fmla="*/ 0 w 1008857"/>
                <a:gd name="connsiteY0" fmla="*/ 378647 h 414637"/>
                <a:gd name="connsiteX1" fmla="*/ 200026 w 1008857"/>
                <a:gd name="connsiteY1" fmla="*/ 409604 h 414637"/>
                <a:gd name="connsiteX2" fmla="*/ 414338 w 1008857"/>
                <a:gd name="connsiteY2" fmla="*/ 414366 h 414637"/>
                <a:gd name="connsiteX3" fmla="*/ 590551 w 1008857"/>
                <a:gd name="connsiteY3" fmla="*/ 407222 h 414637"/>
                <a:gd name="connsiteX4" fmla="*/ 821532 w 1008857"/>
                <a:gd name="connsiteY4" fmla="*/ 364360 h 414637"/>
                <a:gd name="connsiteX5" fmla="*/ 950119 w 1008857"/>
                <a:gd name="connsiteY5" fmla="*/ 314354 h 414637"/>
                <a:gd name="connsiteX6" fmla="*/ 1004888 w 1008857"/>
                <a:gd name="connsiteY6" fmla="*/ 252441 h 414637"/>
                <a:gd name="connsiteX7" fmla="*/ 1004887 w 1008857"/>
                <a:gd name="connsiteY7" fmla="*/ 4792 h 414637"/>
                <a:gd name="connsiteX8" fmla="*/ 892969 w 1008857"/>
                <a:gd name="connsiteY8" fmla="*/ 92897 h 414637"/>
                <a:gd name="connsiteX9" fmla="*/ 738188 w 1008857"/>
                <a:gd name="connsiteY9" fmla="*/ 142904 h 414637"/>
                <a:gd name="connsiteX10" fmla="*/ 588169 w 1008857"/>
                <a:gd name="connsiteY10" fmla="*/ 164335 h 414637"/>
                <a:gd name="connsiteX11" fmla="*/ 411957 w 1008857"/>
                <a:gd name="connsiteY11" fmla="*/ 219104 h 414637"/>
                <a:gd name="connsiteX12" fmla="*/ 219076 w 1008857"/>
                <a:gd name="connsiteY12" fmla="*/ 288159 h 414637"/>
                <a:gd name="connsiteX13" fmla="*/ 0 w 1008857"/>
                <a:gd name="connsiteY13" fmla="*/ 378647 h 414637"/>
                <a:gd name="connsiteX0" fmla="*/ 0 w 1008857"/>
                <a:gd name="connsiteY0" fmla="*/ 373855 h 409845"/>
                <a:gd name="connsiteX1" fmla="*/ 200026 w 1008857"/>
                <a:gd name="connsiteY1" fmla="*/ 404812 h 409845"/>
                <a:gd name="connsiteX2" fmla="*/ 414338 w 1008857"/>
                <a:gd name="connsiteY2" fmla="*/ 409574 h 409845"/>
                <a:gd name="connsiteX3" fmla="*/ 590551 w 1008857"/>
                <a:gd name="connsiteY3" fmla="*/ 402430 h 409845"/>
                <a:gd name="connsiteX4" fmla="*/ 821532 w 1008857"/>
                <a:gd name="connsiteY4" fmla="*/ 359568 h 409845"/>
                <a:gd name="connsiteX5" fmla="*/ 950119 w 1008857"/>
                <a:gd name="connsiteY5" fmla="*/ 309562 h 409845"/>
                <a:gd name="connsiteX6" fmla="*/ 1004888 w 1008857"/>
                <a:gd name="connsiteY6" fmla="*/ 247649 h 409845"/>
                <a:gd name="connsiteX7" fmla="*/ 1004887 w 1008857"/>
                <a:gd name="connsiteY7" fmla="*/ 0 h 409845"/>
                <a:gd name="connsiteX8" fmla="*/ 892969 w 1008857"/>
                <a:gd name="connsiteY8" fmla="*/ 88105 h 409845"/>
                <a:gd name="connsiteX9" fmla="*/ 738188 w 1008857"/>
                <a:gd name="connsiteY9" fmla="*/ 138112 h 409845"/>
                <a:gd name="connsiteX10" fmla="*/ 588169 w 1008857"/>
                <a:gd name="connsiteY10" fmla="*/ 159543 h 409845"/>
                <a:gd name="connsiteX11" fmla="*/ 411957 w 1008857"/>
                <a:gd name="connsiteY11" fmla="*/ 214312 h 409845"/>
                <a:gd name="connsiteX12" fmla="*/ 219076 w 1008857"/>
                <a:gd name="connsiteY12" fmla="*/ 283367 h 409845"/>
                <a:gd name="connsiteX13" fmla="*/ 0 w 1008857"/>
                <a:gd name="connsiteY13" fmla="*/ 373855 h 409845"/>
                <a:gd name="connsiteX0" fmla="*/ 0 w 1010846"/>
                <a:gd name="connsiteY0" fmla="*/ 390523 h 426513"/>
                <a:gd name="connsiteX1" fmla="*/ 200026 w 1010846"/>
                <a:gd name="connsiteY1" fmla="*/ 421480 h 426513"/>
                <a:gd name="connsiteX2" fmla="*/ 414338 w 1010846"/>
                <a:gd name="connsiteY2" fmla="*/ 426242 h 426513"/>
                <a:gd name="connsiteX3" fmla="*/ 590551 w 1010846"/>
                <a:gd name="connsiteY3" fmla="*/ 419098 h 426513"/>
                <a:gd name="connsiteX4" fmla="*/ 821532 w 1010846"/>
                <a:gd name="connsiteY4" fmla="*/ 376236 h 426513"/>
                <a:gd name="connsiteX5" fmla="*/ 950119 w 1010846"/>
                <a:gd name="connsiteY5" fmla="*/ 326230 h 426513"/>
                <a:gd name="connsiteX6" fmla="*/ 1004888 w 1010846"/>
                <a:gd name="connsiteY6" fmla="*/ 264317 h 426513"/>
                <a:gd name="connsiteX7" fmla="*/ 1009650 w 1010846"/>
                <a:gd name="connsiteY7" fmla="*/ 0 h 426513"/>
                <a:gd name="connsiteX8" fmla="*/ 892969 w 1010846"/>
                <a:gd name="connsiteY8" fmla="*/ 104773 h 426513"/>
                <a:gd name="connsiteX9" fmla="*/ 738188 w 1010846"/>
                <a:gd name="connsiteY9" fmla="*/ 154780 h 426513"/>
                <a:gd name="connsiteX10" fmla="*/ 588169 w 1010846"/>
                <a:gd name="connsiteY10" fmla="*/ 176211 h 426513"/>
                <a:gd name="connsiteX11" fmla="*/ 411957 w 1010846"/>
                <a:gd name="connsiteY11" fmla="*/ 230980 h 426513"/>
                <a:gd name="connsiteX12" fmla="*/ 219076 w 1010846"/>
                <a:gd name="connsiteY12" fmla="*/ 300035 h 426513"/>
                <a:gd name="connsiteX13" fmla="*/ 0 w 1010846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50119 w 1009650"/>
                <a:gd name="connsiteY5" fmla="*/ 326230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821532 w 1009650"/>
                <a:gd name="connsiteY4" fmla="*/ 376236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09650"/>
                <a:gd name="connsiteY0" fmla="*/ 390523 h 426513"/>
                <a:gd name="connsiteX1" fmla="*/ 200026 w 1009650"/>
                <a:gd name="connsiteY1" fmla="*/ 421480 h 426513"/>
                <a:gd name="connsiteX2" fmla="*/ 414338 w 1009650"/>
                <a:gd name="connsiteY2" fmla="*/ 426242 h 426513"/>
                <a:gd name="connsiteX3" fmla="*/ 590551 w 1009650"/>
                <a:gd name="connsiteY3" fmla="*/ 419098 h 426513"/>
                <a:gd name="connsiteX4" fmla="*/ 790576 w 1009650"/>
                <a:gd name="connsiteY4" fmla="*/ 383380 h 426513"/>
                <a:gd name="connsiteX5" fmla="*/ 931069 w 1009650"/>
                <a:gd name="connsiteY5" fmla="*/ 338136 h 426513"/>
                <a:gd name="connsiteX6" fmla="*/ 1004888 w 1009650"/>
                <a:gd name="connsiteY6" fmla="*/ 264317 h 426513"/>
                <a:gd name="connsiteX7" fmla="*/ 1009650 w 1009650"/>
                <a:gd name="connsiteY7" fmla="*/ 0 h 426513"/>
                <a:gd name="connsiteX8" fmla="*/ 892969 w 1009650"/>
                <a:gd name="connsiteY8" fmla="*/ 104773 h 426513"/>
                <a:gd name="connsiteX9" fmla="*/ 738188 w 1009650"/>
                <a:gd name="connsiteY9" fmla="*/ 154780 h 426513"/>
                <a:gd name="connsiteX10" fmla="*/ 588169 w 1009650"/>
                <a:gd name="connsiteY10" fmla="*/ 176211 h 426513"/>
                <a:gd name="connsiteX11" fmla="*/ 411957 w 1009650"/>
                <a:gd name="connsiteY11" fmla="*/ 230980 h 426513"/>
                <a:gd name="connsiteX12" fmla="*/ 219076 w 1009650"/>
                <a:gd name="connsiteY12" fmla="*/ 300035 h 426513"/>
                <a:gd name="connsiteX13" fmla="*/ 0 w 1009650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931069 w 1019573"/>
                <a:gd name="connsiteY5" fmla="*/ 3381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6513"/>
                <a:gd name="connsiteX1" fmla="*/ 200026 w 1019573"/>
                <a:gd name="connsiteY1" fmla="*/ 421480 h 426513"/>
                <a:gd name="connsiteX2" fmla="*/ 414338 w 1019573"/>
                <a:gd name="connsiteY2" fmla="*/ 426242 h 426513"/>
                <a:gd name="connsiteX3" fmla="*/ 590551 w 1019573"/>
                <a:gd name="connsiteY3" fmla="*/ 419098 h 426513"/>
                <a:gd name="connsiteX4" fmla="*/ 790576 w 1019573"/>
                <a:gd name="connsiteY4" fmla="*/ 383380 h 426513"/>
                <a:gd name="connsiteX5" fmla="*/ 871538 w 1019573"/>
                <a:gd name="connsiteY5" fmla="*/ 300036 h 426513"/>
                <a:gd name="connsiteX6" fmla="*/ 1019176 w 1019573"/>
                <a:gd name="connsiteY6" fmla="*/ 195261 h 426513"/>
                <a:gd name="connsiteX7" fmla="*/ 1009650 w 1019573"/>
                <a:gd name="connsiteY7" fmla="*/ 0 h 426513"/>
                <a:gd name="connsiteX8" fmla="*/ 892969 w 1019573"/>
                <a:gd name="connsiteY8" fmla="*/ 104773 h 426513"/>
                <a:gd name="connsiteX9" fmla="*/ 738188 w 1019573"/>
                <a:gd name="connsiteY9" fmla="*/ 154780 h 426513"/>
                <a:gd name="connsiteX10" fmla="*/ 588169 w 1019573"/>
                <a:gd name="connsiteY10" fmla="*/ 176211 h 426513"/>
                <a:gd name="connsiteX11" fmla="*/ 411957 w 1019573"/>
                <a:gd name="connsiteY11" fmla="*/ 230980 h 426513"/>
                <a:gd name="connsiteX12" fmla="*/ 219076 w 1019573"/>
                <a:gd name="connsiteY12" fmla="*/ 300035 h 426513"/>
                <a:gd name="connsiteX13" fmla="*/ 0 w 1019573"/>
                <a:gd name="connsiteY13" fmla="*/ 390523 h 426513"/>
                <a:gd name="connsiteX0" fmla="*/ 0 w 1019573"/>
                <a:gd name="connsiteY0" fmla="*/ 390523 h 427155"/>
                <a:gd name="connsiteX1" fmla="*/ 200026 w 1019573"/>
                <a:gd name="connsiteY1" fmla="*/ 421480 h 427155"/>
                <a:gd name="connsiteX2" fmla="*/ 414338 w 1019573"/>
                <a:gd name="connsiteY2" fmla="*/ 426242 h 427155"/>
                <a:gd name="connsiteX3" fmla="*/ 590551 w 1019573"/>
                <a:gd name="connsiteY3" fmla="*/ 419098 h 427155"/>
                <a:gd name="connsiteX4" fmla="*/ 640557 w 1019573"/>
                <a:gd name="connsiteY4" fmla="*/ 352424 h 427155"/>
                <a:gd name="connsiteX5" fmla="*/ 871538 w 1019573"/>
                <a:gd name="connsiteY5" fmla="*/ 300036 h 427155"/>
                <a:gd name="connsiteX6" fmla="*/ 1019176 w 1019573"/>
                <a:gd name="connsiteY6" fmla="*/ 195261 h 427155"/>
                <a:gd name="connsiteX7" fmla="*/ 1009650 w 1019573"/>
                <a:gd name="connsiteY7" fmla="*/ 0 h 427155"/>
                <a:gd name="connsiteX8" fmla="*/ 892969 w 1019573"/>
                <a:gd name="connsiteY8" fmla="*/ 104773 h 427155"/>
                <a:gd name="connsiteX9" fmla="*/ 738188 w 1019573"/>
                <a:gd name="connsiteY9" fmla="*/ 154780 h 427155"/>
                <a:gd name="connsiteX10" fmla="*/ 588169 w 1019573"/>
                <a:gd name="connsiteY10" fmla="*/ 176211 h 427155"/>
                <a:gd name="connsiteX11" fmla="*/ 411957 w 1019573"/>
                <a:gd name="connsiteY11" fmla="*/ 230980 h 427155"/>
                <a:gd name="connsiteX12" fmla="*/ 219076 w 1019573"/>
                <a:gd name="connsiteY12" fmla="*/ 300035 h 427155"/>
                <a:gd name="connsiteX13" fmla="*/ 0 w 1019573"/>
                <a:gd name="connsiteY13" fmla="*/ 390523 h 427155"/>
                <a:gd name="connsiteX0" fmla="*/ 0 w 1148161"/>
                <a:gd name="connsiteY0" fmla="*/ 873917 h 874134"/>
                <a:gd name="connsiteX1" fmla="*/ 328614 w 1148161"/>
                <a:gd name="connsiteY1" fmla="*/ 421480 h 874134"/>
                <a:gd name="connsiteX2" fmla="*/ 542926 w 1148161"/>
                <a:gd name="connsiteY2" fmla="*/ 426242 h 874134"/>
                <a:gd name="connsiteX3" fmla="*/ 719139 w 1148161"/>
                <a:gd name="connsiteY3" fmla="*/ 419098 h 874134"/>
                <a:gd name="connsiteX4" fmla="*/ 769145 w 1148161"/>
                <a:gd name="connsiteY4" fmla="*/ 352424 h 874134"/>
                <a:gd name="connsiteX5" fmla="*/ 1000126 w 1148161"/>
                <a:gd name="connsiteY5" fmla="*/ 300036 h 874134"/>
                <a:gd name="connsiteX6" fmla="*/ 1147764 w 1148161"/>
                <a:gd name="connsiteY6" fmla="*/ 195261 h 874134"/>
                <a:gd name="connsiteX7" fmla="*/ 1138238 w 1148161"/>
                <a:gd name="connsiteY7" fmla="*/ 0 h 874134"/>
                <a:gd name="connsiteX8" fmla="*/ 1021557 w 1148161"/>
                <a:gd name="connsiteY8" fmla="*/ 104773 h 874134"/>
                <a:gd name="connsiteX9" fmla="*/ 866776 w 1148161"/>
                <a:gd name="connsiteY9" fmla="*/ 154780 h 874134"/>
                <a:gd name="connsiteX10" fmla="*/ 716757 w 1148161"/>
                <a:gd name="connsiteY10" fmla="*/ 176211 h 874134"/>
                <a:gd name="connsiteX11" fmla="*/ 540545 w 1148161"/>
                <a:gd name="connsiteY11" fmla="*/ 230980 h 874134"/>
                <a:gd name="connsiteX12" fmla="*/ 347664 w 1148161"/>
                <a:gd name="connsiteY12" fmla="*/ 300035 h 874134"/>
                <a:gd name="connsiteX13" fmla="*/ 0 w 1148161"/>
                <a:gd name="connsiteY13" fmla="*/ 873917 h 874134"/>
                <a:gd name="connsiteX0" fmla="*/ 25215 w 1173376"/>
                <a:gd name="connsiteY0" fmla="*/ 873917 h 1191003"/>
                <a:gd name="connsiteX1" fmla="*/ 32360 w 1173376"/>
                <a:gd name="connsiteY1" fmla="*/ 1181099 h 1191003"/>
                <a:gd name="connsiteX2" fmla="*/ 568141 w 1173376"/>
                <a:gd name="connsiteY2" fmla="*/ 426242 h 1191003"/>
                <a:gd name="connsiteX3" fmla="*/ 744354 w 1173376"/>
                <a:gd name="connsiteY3" fmla="*/ 419098 h 1191003"/>
                <a:gd name="connsiteX4" fmla="*/ 794360 w 1173376"/>
                <a:gd name="connsiteY4" fmla="*/ 352424 h 1191003"/>
                <a:gd name="connsiteX5" fmla="*/ 1025341 w 1173376"/>
                <a:gd name="connsiteY5" fmla="*/ 300036 h 1191003"/>
                <a:gd name="connsiteX6" fmla="*/ 1172979 w 1173376"/>
                <a:gd name="connsiteY6" fmla="*/ 195261 h 1191003"/>
                <a:gd name="connsiteX7" fmla="*/ 1163453 w 1173376"/>
                <a:gd name="connsiteY7" fmla="*/ 0 h 1191003"/>
                <a:gd name="connsiteX8" fmla="*/ 1046772 w 1173376"/>
                <a:gd name="connsiteY8" fmla="*/ 104773 h 1191003"/>
                <a:gd name="connsiteX9" fmla="*/ 891991 w 1173376"/>
                <a:gd name="connsiteY9" fmla="*/ 154780 h 1191003"/>
                <a:gd name="connsiteX10" fmla="*/ 741972 w 1173376"/>
                <a:gd name="connsiteY10" fmla="*/ 176211 h 1191003"/>
                <a:gd name="connsiteX11" fmla="*/ 565760 w 1173376"/>
                <a:gd name="connsiteY11" fmla="*/ 230980 h 1191003"/>
                <a:gd name="connsiteX12" fmla="*/ 372879 w 1173376"/>
                <a:gd name="connsiteY12" fmla="*/ 300035 h 1191003"/>
                <a:gd name="connsiteX13" fmla="*/ 25215 w 1173376"/>
                <a:gd name="connsiteY13" fmla="*/ 873917 h 1191003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542926 w 1148161"/>
                <a:gd name="connsiteY2" fmla="*/ 426242 h 1181099"/>
                <a:gd name="connsiteX3" fmla="*/ 719139 w 1148161"/>
                <a:gd name="connsiteY3" fmla="*/ 419098 h 1181099"/>
                <a:gd name="connsiteX4" fmla="*/ 769145 w 1148161"/>
                <a:gd name="connsiteY4" fmla="*/ 352424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47664 w 1148161"/>
                <a:gd name="connsiteY12" fmla="*/ 300035 h 1181099"/>
                <a:gd name="connsiteX13" fmla="*/ 0 w 1148161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543819 w 1149054"/>
                <a:gd name="connsiteY2" fmla="*/ 426242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20032 w 1149054"/>
                <a:gd name="connsiteY3" fmla="*/ 419098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770038 w 1149054"/>
                <a:gd name="connsiteY4" fmla="*/ 352424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700982 w 1149054"/>
                <a:gd name="connsiteY3" fmla="*/ 554829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48557 w 1149054"/>
                <a:gd name="connsiteY12" fmla="*/ 300035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893 w 1149054"/>
                <a:gd name="connsiteY0" fmla="*/ 873917 h 1181099"/>
                <a:gd name="connsiteX1" fmla="*/ 8038 w 1149054"/>
                <a:gd name="connsiteY1" fmla="*/ 1181099 h 1181099"/>
                <a:gd name="connsiteX2" fmla="*/ 412850 w 1149054"/>
                <a:gd name="connsiteY2" fmla="*/ 833436 h 1181099"/>
                <a:gd name="connsiteX3" fmla="*/ 634307 w 1149054"/>
                <a:gd name="connsiteY3" fmla="*/ 600073 h 1181099"/>
                <a:gd name="connsiteX4" fmla="*/ 829570 w 1149054"/>
                <a:gd name="connsiteY4" fmla="*/ 340518 h 1181099"/>
                <a:gd name="connsiteX5" fmla="*/ 1001019 w 1149054"/>
                <a:gd name="connsiteY5" fmla="*/ 300036 h 1181099"/>
                <a:gd name="connsiteX6" fmla="*/ 1148657 w 1149054"/>
                <a:gd name="connsiteY6" fmla="*/ 195261 h 1181099"/>
                <a:gd name="connsiteX7" fmla="*/ 1139131 w 1149054"/>
                <a:gd name="connsiteY7" fmla="*/ 0 h 1181099"/>
                <a:gd name="connsiteX8" fmla="*/ 1022450 w 1149054"/>
                <a:gd name="connsiteY8" fmla="*/ 104773 h 1181099"/>
                <a:gd name="connsiteX9" fmla="*/ 867669 w 1149054"/>
                <a:gd name="connsiteY9" fmla="*/ 154780 h 1181099"/>
                <a:gd name="connsiteX10" fmla="*/ 717650 w 1149054"/>
                <a:gd name="connsiteY10" fmla="*/ 176211 h 1181099"/>
                <a:gd name="connsiteX11" fmla="*/ 541438 w 1149054"/>
                <a:gd name="connsiteY11" fmla="*/ 230980 h 1181099"/>
                <a:gd name="connsiteX12" fmla="*/ 331888 w 1149054"/>
                <a:gd name="connsiteY12" fmla="*/ 573879 h 1181099"/>
                <a:gd name="connsiteX13" fmla="*/ 893 w 1149054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81099"/>
                <a:gd name="connsiteX1" fmla="*/ 7145 w 1148161"/>
                <a:gd name="connsiteY1" fmla="*/ 1181099 h 1181099"/>
                <a:gd name="connsiteX2" fmla="*/ 411957 w 1148161"/>
                <a:gd name="connsiteY2" fmla="*/ 833436 h 1181099"/>
                <a:gd name="connsiteX3" fmla="*/ 633414 w 1148161"/>
                <a:gd name="connsiteY3" fmla="*/ 600073 h 1181099"/>
                <a:gd name="connsiteX4" fmla="*/ 828677 w 1148161"/>
                <a:gd name="connsiteY4" fmla="*/ 340518 h 1181099"/>
                <a:gd name="connsiteX5" fmla="*/ 1000126 w 1148161"/>
                <a:gd name="connsiteY5" fmla="*/ 300036 h 1181099"/>
                <a:gd name="connsiteX6" fmla="*/ 1147764 w 1148161"/>
                <a:gd name="connsiteY6" fmla="*/ 195261 h 1181099"/>
                <a:gd name="connsiteX7" fmla="*/ 1138238 w 1148161"/>
                <a:gd name="connsiteY7" fmla="*/ 0 h 1181099"/>
                <a:gd name="connsiteX8" fmla="*/ 1021557 w 1148161"/>
                <a:gd name="connsiteY8" fmla="*/ 104773 h 1181099"/>
                <a:gd name="connsiteX9" fmla="*/ 866776 w 1148161"/>
                <a:gd name="connsiteY9" fmla="*/ 154780 h 1181099"/>
                <a:gd name="connsiteX10" fmla="*/ 716757 w 1148161"/>
                <a:gd name="connsiteY10" fmla="*/ 176211 h 1181099"/>
                <a:gd name="connsiteX11" fmla="*/ 540545 w 1148161"/>
                <a:gd name="connsiteY11" fmla="*/ 230980 h 1181099"/>
                <a:gd name="connsiteX12" fmla="*/ 330995 w 1148161"/>
                <a:gd name="connsiteY12" fmla="*/ 573879 h 1181099"/>
                <a:gd name="connsiteX13" fmla="*/ 0 w 1148161"/>
                <a:gd name="connsiteY13" fmla="*/ 873917 h 1181099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540545 w 1148161"/>
                <a:gd name="connsiteY11" fmla="*/ 23098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16757 w 1148161"/>
                <a:gd name="connsiteY10" fmla="*/ 176211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1557 w 1148161"/>
                <a:gd name="connsiteY8" fmla="*/ 104773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66776 w 1148161"/>
                <a:gd name="connsiteY9" fmla="*/ 154780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750095 w 1148161"/>
                <a:gd name="connsiteY10" fmla="*/ 192880 h 1176337"/>
                <a:gd name="connsiteX11" fmla="*/ 607220 w 1148161"/>
                <a:gd name="connsiteY11" fmla="*/ 326230 h 1176337"/>
                <a:gd name="connsiteX12" fmla="*/ 330995 w 1148161"/>
                <a:gd name="connsiteY12" fmla="*/ 573879 h 1176337"/>
                <a:gd name="connsiteX13" fmla="*/ 0 w 1148161"/>
                <a:gd name="connsiteY13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6295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19151 w 1148161"/>
                <a:gd name="connsiteY9" fmla="*/ 114299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00126 w 1148161"/>
                <a:gd name="connsiteY5" fmla="*/ 300036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8161"/>
                <a:gd name="connsiteY0" fmla="*/ 873917 h 1176337"/>
                <a:gd name="connsiteX1" fmla="*/ 7145 w 1148161"/>
                <a:gd name="connsiteY1" fmla="*/ 1176337 h 1176337"/>
                <a:gd name="connsiteX2" fmla="*/ 411957 w 1148161"/>
                <a:gd name="connsiteY2" fmla="*/ 833436 h 1176337"/>
                <a:gd name="connsiteX3" fmla="*/ 633414 w 1148161"/>
                <a:gd name="connsiteY3" fmla="*/ 600073 h 1176337"/>
                <a:gd name="connsiteX4" fmla="*/ 828677 w 1148161"/>
                <a:gd name="connsiteY4" fmla="*/ 340518 h 1176337"/>
                <a:gd name="connsiteX5" fmla="*/ 1021557 w 1148161"/>
                <a:gd name="connsiteY5" fmla="*/ 297655 h 1176337"/>
                <a:gd name="connsiteX6" fmla="*/ 1147764 w 1148161"/>
                <a:gd name="connsiteY6" fmla="*/ 195261 h 1176337"/>
                <a:gd name="connsiteX7" fmla="*/ 1138238 w 1148161"/>
                <a:gd name="connsiteY7" fmla="*/ 0 h 1176337"/>
                <a:gd name="connsiteX8" fmla="*/ 1023939 w 1148161"/>
                <a:gd name="connsiteY8" fmla="*/ 92867 h 1176337"/>
                <a:gd name="connsiteX9" fmla="*/ 821532 w 1148161"/>
                <a:gd name="connsiteY9" fmla="*/ 138111 h 1176337"/>
                <a:gd name="connsiteX10" fmla="*/ 607220 w 1148161"/>
                <a:gd name="connsiteY10" fmla="*/ 326230 h 1176337"/>
                <a:gd name="connsiteX11" fmla="*/ 330995 w 1148161"/>
                <a:gd name="connsiteY11" fmla="*/ 573879 h 1176337"/>
                <a:gd name="connsiteX12" fmla="*/ 0 w 1148161"/>
                <a:gd name="connsiteY12" fmla="*/ 873917 h 1176337"/>
                <a:gd name="connsiteX0" fmla="*/ 0 w 1147764"/>
                <a:gd name="connsiteY0" fmla="*/ 873917 h 1176337"/>
                <a:gd name="connsiteX1" fmla="*/ 7145 w 1147764"/>
                <a:gd name="connsiteY1" fmla="*/ 1176337 h 1176337"/>
                <a:gd name="connsiteX2" fmla="*/ 411957 w 1147764"/>
                <a:gd name="connsiteY2" fmla="*/ 833436 h 1176337"/>
                <a:gd name="connsiteX3" fmla="*/ 633414 w 1147764"/>
                <a:gd name="connsiteY3" fmla="*/ 600073 h 1176337"/>
                <a:gd name="connsiteX4" fmla="*/ 828677 w 1147764"/>
                <a:gd name="connsiteY4" fmla="*/ 340518 h 1176337"/>
                <a:gd name="connsiteX5" fmla="*/ 1021557 w 1147764"/>
                <a:gd name="connsiteY5" fmla="*/ 297655 h 1176337"/>
                <a:gd name="connsiteX6" fmla="*/ 1147764 w 1147764"/>
                <a:gd name="connsiteY6" fmla="*/ 195261 h 1176337"/>
                <a:gd name="connsiteX7" fmla="*/ 1138238 w 1147764"/>
                <a:gd name="connsiteY7" fmla="*/ 0 h 1176337"/>
                <a:gd name="connsiteX8" fmla="*/ 1023939 w 1147764"/>
                <a:gd name="connsiteY8" fmla="*/ 92867 h 1176337"/>
                <a:gd name="connsiteX9" fmla="*/ 821532 w 1147764"/>
                <a:gd name="connsiteY9" fmla="*/ 138111 h 1176337"/>
                <a:gd name="connsiteX10" fmla="*/ 607220 w 1147764"/>
                <a:gd name="connsiteY10" fmla="*/ 326230 h 1176337"/>
                <a:gd name="connsiteX11" fmla="*/ 330995 w 1147764"/>
                <a:gd name="connsiteY11" fmla="*/ 573879 h 1176337"/>
                <a:gd name="connsiteX12" fmla="*/ 0 w 1147764"/>
                <a:gd name="connsiteY12" fmla="*/ 873917 h 1176337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33414 w 1147764"/>
                <a:gd name="connsiteY3" fmla="*/ 602454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411957 w 1147764"/>
                <a:gd name="connsiteY2" fmla="*/ 835817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  <a:gd name="connsiteX0" fmla="*/ 0 w 1147764"/>
                <a:gd name="connsiteY0" fmla="*/ 876298 h 1178718"/>
                <a:gd name="connsiteX1" fmla="*/ 7145 w 1147764"/>
                <a:gd name="connsiteY1" fmla="*/ 1178718 h 1178718"/>
                <a:gd name="connsiteX2" fmla="*/ 383382 w 1147764"/>
                <a:gd name="connsiteY2" fmla="*/ 826292 h 1178718"/>
                <a:gd name="connsiteX3" fmla="*/ 614364 w 1147764"/>
                <a:gd name="connsiteY3" fmla="*/ 592929 h 1178718"/>
                <a:gd name="connsiteX4" fmla="*/ 828677 w 1147764"/>
                <a:gd name="connsiteY4" fmla="*/ 342899 h 1178718"/>
                <a:gd name="connsiteX5" fmla="*/ 1021557 w 1147764"/>
                <a:gd name="connsiteY5" fmla="*/ 300036 h 1178718"/>
                <a:gd name="connsiteX6" fmla="*/ 1147764 w 1147764"/>
                <a:gd name="connsiteY6" fmla="*/ 197642 h 1178718"/>
                <a:gd name="connsiteX7" fmla="*/ 1140620 w 1147764"/>
                <a:gd name="connsiteY7" fmla="*/ 0 h 1178718"/>
                <a:gd name="connsiteX8" fmla="*/ 1023939 w 1147764"/>
                <a:gd name="connsiteY8" fmla="*/ 95248 h 1178718"/>
                <a:gd name="connsiteX9" fmla="*/ 821532 w 1147764"/>
                <a:gd name="connsiteY9" fmla="*/ 140492 h 1178718"/>
                <a:gd name="connsiteX10" fmla="*/ 607220 w 1147764"/>
                <a:gd name="connsiteY10" fmla="*/ 328611 h 1178718"/>
                <a:gd name="connsiteX11" fmla="*/ 330995 w 1147764"/>
                <a:gd name="connsiteY11" fmla="*/ 576260 h 1178718"/>
                <a:gd name="connsiteX12" fmla="*/ 0 w 1147764"/>
                <a:gd name="connsiteY12" fmla="*/ 876298 h 11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47764" h="1178718">
                  <a:moveTo>
                    <a:pt x="0" y="876298"/>
                  </a:moveTo>
                  <a:cubicBezTo>
                    <a:pt x="2380" y="989407"/>
                    <a:pt x="9526" y="1053305"/>
                    <a:pt x="7145" y="1178718"/>
                  </a:cubicBezTo>
                  <a:cubicBezTo>
                    <a:pt x="97633" y="1104106"/>
                    <a:pt x="282179" y="923923"/>
                    <a:pt x="383382" y="826292"/>
                  </a:cubicBezTo>
                  <a:cubicBezTo>
                    <a:pt x="484585" y="728661"/>
                    <a:pt x="540148" y="673495"/>
                    <a:pt x="614364" y="592929"/>
                  </a:cubicBezTo>
                  <a:cubicBezTo>
                    <a:pt x="688580" y="512364"/>
                    <a:pt x="764383" y="432990"/>
                    <a:pt x="828677" y="342899"/>
                  </a:cubicBezTo>
                  <a:cubicBezTo>
                    <a:pt x="881064" y="336152"/>
                    <a:pt x="968376" y="324246"/>
                    <a:pt x="1021557" y="300036"/>
                  </a:cubicBezTo>
                  <a:cubicBezTo>
                    <a:pt x="1074738" y="275826"/>
                    <a:pt x="1130698" y="240108"/>
                    <a:pt x="1147764" y="197642"/>
                  </a:cubicBezTo>
                  <a:cubicBezTo>
                    <a:pt x="1143398" y="109932"/>
                    <a:pt x="1140223" y="83741"/>
                    <a:pt x="1140620" y="0"/>
                  </a:cubicBezTo>
                  <a:cubicBezTo>
                    <a:pt x="1107679" y="47228"/>
                    <a:pt x="1077120" y="71833"/>
                    <a:pt x="1023939" y="95248"/>
                  </a:cubicBezTo>
                  <a:cubicBezTo>
                    <a:pt x="970758" y="118663"/>
                    <a:pt x="886222" y="130967"/>
                    <a:pt x="821532" y="140492"/>
                  </a:cubicBezTo>
                  <a:cubicBezTo>
                    <a:pt x="737792" y="215104"/>
                    <a:pt x="689770" y="255983"/>
                    <a:pt x="607220" y="328611"/>
                  </a:cubicBezTo>
                  <a:cubicBezTo>
                    <a:pt x="528242" y="399255"/>
                    <a:pt x="440136" y="469104"/>
                    <a:pt x="330995" y="576260"/>
                  </a:cubicBezTo>
                  <a:cubicBezTo>
                    <a:pt x="219473" y="688179"/>
                    <a:pt x="178593" y="720326"/>
                    <a:pt x="0" y="876298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1413D96-E260-8335-3A47-07BA6CC8BA02}"/>
                </a:ext>
              </a:extLst>
            </p:cNvPr>
            <p:cNvSpPr/>
            <p:nvPr/>
          </p:nvSpPr>
          <p:spPr>
            <a:xfrm>
              <a:off x="2757369" y="1473471"/>
              <a:ext cx="400847" cy="291035"/>
            </a:xfrm>
            <a:custGeom>
              <a:avLst/>
              <a:gdLst>
                <a:gd name="connsiteX0" fmla="*/ 16136 w 235018"/>
                <a:gd name="connsiteY0" fmla="*/ 6684 h 231604"/>
                <a:gd name="connsiteX1" fmla="*/ 18518 w 235018"/>
                <a:gd name="connsiteY1" fmla="*/ 228141 h 231604"/>
                <a:gd name="connsiteX2" fmla="*/ 232830 w 235018"/>
                <a:gd name="connsiteY2" fmla="*/ 140034 h 231604"/>
                <a:gd name="connsiteX3" fmla="*/ 125674 w 235018"/>
                <a:gd name="connsiteY3" fmla="*/ 113841 h 231604"/>
                <a:gd name="connsiteX4" fmla="*/ 61380 w 235018"/>
                <a:gd name="connsiteY4" fmla="*/ 63834 h 231604"/>
                <a:gd name="connsiteX5" fmla="*/ 16136 w 235018"/>
                <a:gd name="connsiteY5" fmla="*/ 6684 h 231604"/>
                <a:gd name="connsiteX0" fmla="*/ 13642 w 232524"/>
                <a:gd name="connsiteY0" fmla="*/ 6684 h 231604"/>
                <a:gd name="connsiteX1" fmla="*/ 16024 w 232524"/>
                <a:gd name="connsiteY1" fmla="*/ 228141 h 231604"/>
                <a:gd name="connsiteX2" fmla="*/ 230336 w 232524"/>
                <a:gd name="connsiteY2" fmla="*/ 140034 h 231604"/>
                <a:gd name="connsiteX3" fmla="*/ 123180 w 232524"/>
                <a:gd name="connsiteY3" fmla="*/ 113841 h 231604"/>
                <a:gd name="connsiteX4" fmla="*/ 58886 w 232524"/>
                <a:gd name="connsiteY4" fmla="*/ 63834 h 231604"/>
                <a:gd name="connsiteX5" fmla="*/ 13642 w 232524"/>
                <a:gd name="connsiteY5" fmla="*/ 6684 h 231604"/>
                <a:gd name="connsiteX0" fmla="*/ 0 w 218882"/>
                <a:gd name="connsiteY0" fmla="*/ 6684 h 231604"/>
                <a:gd name="connsiteX1" fmla="*/ 2382 w 218882"/>
                <a:gd name="connsiteY1" fmla="*/ 228141 h 231604"/>
                <a:gd name="connsiteX2" fmla="*/ 216694 w 218882"/>
                <a:gd name="connsiteY2" fmla="*/ 140034 h 231604"/>
                <a:gd name="connsiteX3" fmla="*/ 109538 w 218882"/>
                <a:gd name="connsiteY3" fmla="*/ 113841 h 231604"/>
                <a:gd name="connsiteX4" fmla="*/ 45244 w 218882"/>
                <a:gd name="connsiteY4" fmla="*/ 63834 h 231604"/>
                <a:gd name="connsiteX5" fmla="*/ 0 w 218882"/>
                <a:gd name="connsiteY5" fmla="*/ 6684 h 231604"/>
                <a:gd name="connsiteX0" fmla="*/ 0 w 218882"/>
                <a:gd name="connsiteY0" fmla="*/ 6684 h 228141"/>
                <a:gd name="connsiteX1" fmla="*/ 2382 w 218882"/>
                <a:gd name="connsiteY1" fmla="*/ 228141 h 228141"/>
                <a:gd name="connsiteX2" fmla="*/ 216694 w 218882"/>
                <a:gd name="connsiteY2" fmla="*/ 140034 h 228141"/>
                <a:gd name="connsiteX3" fmla="*/ 109538 w 218882"/>
                <a:gd name="connsiteY3" fmla="*/ 113841 h 228141"/>
                <a:gd name="connsiteX4" fmla="*/ 45244 w 218882"/>
                <a:gd name="connsiteY4" fmla="*/ 63834 h 228141"/>
                <a:gd name="connsiteX5" fmla="*/ 0 w 218882"/>
                <a:gd name="connsiteY5" fmla="*/ 6684 h 228141"/>
                <a:gd name="connsiteX0" fmla="*/ 279 w 219250"/>
                <a:gd name="connsiteY0" fmla="*/ 6684 h 238189"/>
                <a:gd name="connsiteX1" fmla="*/ 149 w 219250"/>
                <a:gd name="connsiteY1" fmla="*/ 238189 h 238189"/>
                <a:gd name="connsiteX2" fmla="*/ 216973 w 219250"/>
                <a:gd name="connsiteY2" fmla="*/ 140034 h 238189"/>
                <a:gd name="connsiteX3" fmla="*/ 109817 w 219250"/>
                <a:gd name="connsiteY3" fmla="*/ 113841 h 238189"/>
                <a:gd name="connsiteX4" fmla="*/ 45523 w 219250"/>
                <a:gd name="connsiteY4" fmla="*/ 63834 h 238189"/>
                <a:gd name="connsiteX5" fmla="*/ 279 w 219250"/>
                <a:gd name="connsiteY5" fmla="*/ 6684 h 238189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8882"/>
                <a:gd name="connsiteY0" fmla="*/ 6684 h 230653"/>
                <a:gd name="connsiteX1" fmla="*/ 2382 w 218882"/>
                <a:gd name="connsiteY1" fmla="*/ 230653 h 230653"/>
                <a:gd name="connsiteX2" fmla="*/ 216694 w 218882"/>
                <a:gd name="connsiteY2" fmla="*/ 140034 h 230653"/>
                <a:gd name="connsiteX3" fmla="*/ 109538 w 218882"/>
                <a:gd name="connsiteY3" fmla="*/ 113841 h 230653"/>
                <a:gd name="connsiteX4" fmla="*/ 45244 w 218882"/>
                <a:gd name="connsiteY4" fmla="*/ 63834 h 230653"/>
                <a:gd name="connsiteX5" fmla="*/ 0 w 218882"/>
                <a:gd name="connsiteY5" fmla="*/ 6684 h 230653"/>
                <a:gd name="connsiteX0" fmla="*/ 0 w 216694"/>
                <a:gd name="connsiteY0" fmla="*/ 6684 h 230653"/>
                <a:gd name="connsiteX1" fmla="*/ 2382 w 216694"/>
                <a:gd name="connsiteY1" fmla="*/ 230653 h 230653"/>
                <a:gd name="connsiteX2" fmla="*/ 216694 w 216694"/>
                <a:gd name="connsiteY2" fmla="*/ 140034 h 230653"/>
                <a:gd name="connsiteX3" fmla="*/ 109538 w 216694"/>
                <a:gd name="connsiteY3" fmla="*/ 113841 h 230653"/>
                <a:gd name="connsiteX4" fmla="*/ 45244 w 216694"/>
                <a:gd name="connsiteY4" fmla="*/ 63834 h 230653"/>
                <a:gd name="connsiteX5" fmla="*/ 0 w 216694"/>
                <a:gd name="connsiteY5" fmla="*/ 6684 h 230653"/>
                <a:gd name="connsiteX0" fmla="*/ 0 w 216694"/>
                <a:gd name="connsiteY0" fmla="*/ 6430 h 230399"/>
                <a:gd name="connsiteX1" fmla="*/ 2382 w 216694"/>
                <a:gd name="connsiteY1" fmla="*/ 230399 h 230399"/>
                <a:gd name="connsiteX2" fmla="*/ 216694 w 216694"/>
                <a:gd name="connsiteY2" fmla="*/ 139780 h 230399"/>
                <a:gd name="connsiteX3" fmla="*/ 94466 w 216694"/>
                <a:gd name="connsiteY3" fmla="*/ 106050 h 230399"/>
                <a:gd name="connsiteX4" fmla="*/ 45244 w 216694"/>
                <a:gd name="connsiteY4" fmla="*/ 63580 h 230399"/>
                <a:gd name="connsiteX5" fmla="*/ 0 w 216694"/>
                <a:gd name="connsiteY5" fmla="*/ 6430 h 230399"/>
                <a:gd name="connsiteX0" fmla="*/ 0 w 216694"/>
                <a:gd name="connsiteY0" fmla="*/ 7245 h 231214"/>
                <a:gd name="connsiteX1" fmla="*/ 2382 w 216694"/>
                <a:gd name="connsiteY1" fmla="*/ 231214 h 231214"/>
                <a:gd name="connsiteX2" fmla="*/ 216694 w 216694"/>
                <a:gd name="connsiteY2" fmla="*/ 140595 h 231214"/>
                <a:gd name="connsiteX3" fmla="*/ 94466 w 216694"/>
                <a:gd name="connsiteY3" fmla="*/ 106865 h 231214"/>
                <a:gd name="connsiteX4" fmla="*/ 37708 w 216694"/>
                <a:gd name="connsiteY4" fmla="*/ 54346 h 231214"/>
                <a:gd name="connsiteX5" fmla="*/ 0 w 216694"/>
                <a:gd name="connsiteY5" fmla="*/ 7245 h 231214"/>
                <a:gd name="connsiteX0" fmla="*/ 0 w 216694"/>
                <a:gd name="connsiteY0" fmla="*/ 6706 h 238212"/>
                <a:gd name="connsiteX1" fmla="*/ 2382 w 216694"/>
                <a:gd name="connsiteY1" fmla="*/ 238212 h 238212"/>
                <a:gd name="connsiteX2" fmla="*/ 216694 w 216694"/>
                <a:gd name="connsiteY2" fmla="*/ 147593 h 238212"/>
                <a:gd name="connsiteX3" fmla="*/ 94466 w 216694"/>
                <a:gd name="connsiteY3" fmla="*/ 113863 h 238212"/>
                <a:gd name="connsiteX4" fmla="*/ 37708 w 216694"/>
                <a:gd name="connsiteY4" fmla="*/ 61344 h 238212"/>
                <a:gd name="connsiteX5" fmla="*/ 0 w 216694"/>
                <a:gd name="connsiteY5" fmla="*/ 6706 h 238212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37708 w 216694"/>
                <a:gd name="connsiteY4" fmla="*/ 54638 h 231506"/>
                <a:gd name="connsiteX5" fmla="*/ 0 w 216694"/>
                <a:gd name="connsiteY5" fmla="*/ 0 h 231506"/>
                <a:gd name="connsiteX0" fmla="*/ 0 w 216694"/>
                <a:gd name="connsiteY0" fmla="*/ 2705 h 234211"/>
                <a:gd name="connsiteX1" fmla="*/ 2382 w 216694"/>
                <a:gd name="connsiteY1" fmla="*/ 234211 h 234211"/>
                <a:gd name="connsiteX2" fmla="*/ 216694 w 216694"/>
                <a:gd name="connsiteY2" fmla="*/ 143592 h 234211"/>
                <a:gd name="connsiteX3" fmla="*/ 94466 w 216694"/>
                <a:gd name="connsiteY3" fmla="*/ 109862 h 234211"/>
                <a:gd name="connsiteX4" fmla="*/ 0 w 216694"/>
                <a:gd name="connsiteY4" fmla="*/ 2705 h 234211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7157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0 w 216694"/>
                <a:gd name="connsiteY0" fmla="*/ 0 h 231506"/>
                <a:gd name="connsiteX1" fmla="*/ 2382 w 216694"/>
                <a:gd name="connsiteY1" fmla="*/ 231506 h 231506"/>
                <a:gd name="connsiteX2" fmla="*/ 216694 w 216694"/>
                <a:gd name="connsiteY2" fmla="*/ 140887 h 231506"/>
                <a:gd name="connsiteX3" fmla="*/ 94466 w 216694"/>
                <a:gd name="connsiteY3" fmla="*/ 102133 h 231506"/>
                <a:gd name="connsiteX4" fmla="*/ 0 w 216694"/>
                <a:gd name="connsiteY4" fmla="*/ 0 h 231506"/>
                <a:gd name="connsiteX0" fmla="*/ 280 w 214462"/>
                <a:gd name="connsiteY0" fmla="*/ 0 h 218946"/>
                <a:gd name="connsiteX1" fmla="*/ 150 w 214462"/>
                <a:gd name="connsiteY1" fmla="*/ 218946 h 218946"/>
                <a:gd name="connsiteX2" fmla="*/ 214462 w 214462"/>
                <a:gd name="connsiteY2" fmla="*/ 128327 h 218946"/>
                <a:gd name="connsiteX3" fmla="*/ 92234 w 214462"/>
                <a:gd name="connsiteY3" fmla="*/ 89573 h 218946"/>
                <a:gd name="connsiteX4" fmla="*/ 280 w 214462"/>
                <a:gd name="connsiteY4" fmla="*/ 0 h 218946"/>
                <a:gd name="connsiteX0" fmla="*/ 280 w 400200"/>
                <a:gd name="connsiteY0" fmla="*/ 0 h 218946"/>
                <a:gd name="connsiteX1" fmla="*/ 150 w 400200"/>
                <a:gd name="connsiteY1" fmla="*/ 218946 h 218946"/>
                <a:gd name="connsiteX2" fmla="*/ 400200 w 400200"/>
                <a:gd name="connsiteY2" fmla="*/ 102133 h 218946"/>
                <a:gd name="connsiteX3" fmla="*/ 92234 w 400200"/>
                <a:gd name="connsiteY3" fmla="*/ 89573 h 218946"/>
                <a:gd name="connsiteX4" fmla="*/ 280 w 400200"/>
                <a:gd name="connsiteY4" fmla="*/ 0 h 218946"/>
                <a:gd name="connsiteX0" fmla="*/ 280 w 400815"/>
                <a:gd name="connsiteY0" fmla="*/ 0 h 225516"/>
                <a:gd name="connsiteX1" fmla="*/ 150 w 400815"/>
                <a:gd name="connsiteY1" fmla="*/ 218946 h 225516"/>
                <a:gd name="connsiteX2" fmla="*/ 166806 w 400815"/>
                <a:gd name="connsiteY2" fmla="*/ 162448 h 225516"/>
                <a:gd name="connsiteX3" fmla="*/ 400200 w 400815"/>
                <a:gd name="connsiteY3" fmla="*/ 102133 h 225516"/>
                <a:gd name="connsiteX4" fmla="*/ 92234 w 400815"/>
                <a:gd name="connsiteY4" fmla="*/ 89573 h 225516"/>
                <a:gd name="connsiteX5" fmla="*/ 280 w 400815"/>
                <a:gd name="connsiteY5" fmla="*/ 0 h 225516"/>
                <a:gd name="connsiteX0" fmla="*/ 280 w 400800"/>
                <a:gd name="connsiteY0" fmla="*/ 0 h 294639"/>
                <a:gd name="connsiteX1" fmla="*/ 150 w 400800"/>
                <a:gd name="connsiteY1" fmla="*/ 218946 h 294639"/>
                <a:gd name="connsiteX2" fmla="*/ 162044 w 400800"/>
                <a:gd name="connsiteY2" fmla="*/ 291035 h 294639"/>
                <a:gd name="connsiteX3" fmla="*/ 400200 w 400800"/>
                <a:gd name="connsiteY3" fmla="*/ 102133 h 294639"/>
                <a:gd name="connsiteX4" fmla="*/ 92234 w 400800"/>
                <a:gd name="connsiteY4" fmla="*/ 89573 h 294639"/>
                <a:gd name="connsiteX5" fmla="*/ 280 w 400800"/>
                <a:gd name="connsiteY5" fmla="*/ 0 h 294639"/>
                <a:gd name="connsiteX0" fmla="*/ 280 w 400847"/>
                <a:gd name="connsiteY0" fmla="*/ 0 h 294639"/>
                <a:gd name="connsiteX1" fmla="*/ 150 w 400847"/>
                <a:gd name="connsiteY1" fmla="*/ 218946 h 294639"/>
                <a:gd name="connsiteX2" fmla="*/ 162044 w 400847"/>
                <a:gd name="connsiteY2" fmla="*/ 291035 h 294639"/>
                <a:gd name="connsiteX3" fmla="*/ 400200 w 400847"/>
                <a:gd name="connsiteY3" fmla="*/ 102133 h 294639"/>
                <a:gd name="connsiteX4" fmla="*/ 92234 w 400847"/>
                <a:gd name="connsiteY4" fmla="*/ 89573 h 294639"/>
                <a:gd name="connsiteX5" fmla="*/ 280 w 400847"/>
                <a:gd name="connsiteY5" fmla="*/ 0 h 294639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92234 w 400847"/>
                <a:gd name="connsiteY4" fmla="*/ 89573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  <a:gd name="connsiteX0" fmla="*/ 280 w 400847"/>
                <a:gd name="connsiteY0" fmla="*/ 0 h 291035"/>
                <a:gd name="connsiteX1" fmla="*/ 150 w 400847"/>
                <a:gd name="connsiteY1" fmla="*/ 218946 h 291035"/>
                <a:gd name="connsiteX2" fmla="*/ 162044 w 400847"/>
                <a:gd name="connsiteY2" fmla="*/ 291035 h 291035"/>
                <a:gd name="connsiteX3" fmla="*/ 400200 w 400847"/>
                <a:gd name="connsiteY3" fmla="*/ 102133 h 291035"/>
                <a:gd name="connsiteX4" fmla="*/ 125572 w 400847"/>
                <a:gd name="connsiteY4" fmla="*/ 77666 h 291035"/>
                <a:gd name="connsiteX5" fmla="*/ 280 w 400847"/>
                <a:gd name="connsiteY5" fmla="*/ 0 h 29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847" h="291035">
                  <a:moveTo>
                    <a:pt x="280" y="0"/>
                  </a:moveTo>
                  <a:cubicBezTo>
                    <a:pt x="3184" y="95211"/>
                    <a:pt x="-797" y="141455"/>
                    <a:pt x="150" y="218946"/>
                  </a:cubicBezTo>
                  <a:cubicBezTo>
                    <a:pt x="44573" y="246021"/>
                    <a:pt x="97750" y="279548"/>
                    <a:pt x="162044" y="291035"/>
                  </a:cubicBezTo>
                  <a:cubicBezTo>
                    <a:pt x="243007" y="219178"/>
                    <a:pt x="412629" y="114279"/>
                    <a:pt x="400200" y="102133"/>
                  </a:cubicBezTo>
                  <a:cubicBezTo>
                    <a:pt x="340185" y="95224"/>
                    <a:pt x="185103" y="92747"/>
                    <a:pt x="125572" y="77666"/>
                  </a:cubicBezTo>
                  <a:cubicBezTo>
                    <a:pt x="72787" y="56566"/>
                    <a:pt x="33212" y="57150"/>
                    <a:pt x="280" y="0"/>
                  </a:cubicBezTo>
                  <a:close/>
                </a:path>
              </a:pathLst>
            </a:custGeom>
            <a:solidFill>
              <a:srgbClr val="FFFF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48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82133A62-F883-69F8-24E2-8AAB1CB589DF}"/>
              </a:ext>
            </a:extLst>
          </p:cNvPr>
          <p:cNvSpPr/>
          <p:nvPr/>
        </p:nvSpPr>
        <p:spPr>
          <a:xfrm>
            <a:off x="5513021" y="1288007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F20A5581-73A6-B524-AC24-AB1D69FDD2E5}"/>
              </a:ext>
            </a:extLst>
          </p:cNvPr>
          <p:cNvSpPr/>
          <p:nvPr/>
        </p:nvSpPr>
        <p:spPr>
          <a:xfrm>
            <a:off x="2747935" y="1475723"/>
            <a:ext cx="1280160" cy="1600200"/>
          </a:xfrm>
          <a:prstGeom prst="can">
            <a:avLst>
              <a:gd name="adj" fmla="val 27394"/>
            </a:avLst>
          </a:prstGeom>
          <a:solidFill>
            <a:srgbClr val="C00000">
              <a:alpha val="6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3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243" y="775999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4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68454" y="784587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1498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4448F-54A1-C99D-4AE5-2885567727BD}"/>
              </a:ext>
            </a:extLst>
          </p:cNvPr>
          <p:cNvGrpSpPr/>
          <p:nvPr/>
        </p:nvGrpSpPr>
        <p:grpSpPr>
          <a:xfrm>
            <a:off x="7085869" y="2656846"/>
            <a:ext cx="4306309" cy="1168003"/>
            <a:chOff x="7085869" y="2656846"/>
            <a:chExt cx="4306309" cy="1168003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98D1F60C-3AFC-C290-AEF7-865FF1FD1849}"/>
                </a:ext>
              </a:extLst>
            </p:cNvPr>
            <p:cNvSpPr/>
            <p:nvPr/>
          </p:nvSpPr>
          <p:spPr>
            <a:xfrm rot="11100000" flipV="1">
              <a:off x="7848116" y="2994400"/>
              <a:ext cx="3176176" cy="316177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3325411 w 6473952"/>
                <a:gd name="connsiteY3" fmla="*/ 308767 h 320040"/>
                <a:gd name="connsiteX4" fmla="*/ 0 w 6473952"/>
                <a:gd name="connsiteY4" fmla="*/ 320040 h 320040"/>
                <a:gd name="connsiteX0" fmla="*/ 0 w 3363700"/>
                <a:gd name="connsiteY0" fmla="*/ 324433 h 324433"/>
                <a:gd name="connsiteX1" fmla="*/ 32516 w 3363700"/>
                <a:gd name="connsiteY1" fmla="*/ 4393 h 324433"/>
                <a:gd name="connsiteX2" fmla="*/ 3363700 w 3363700"/>
                <a:gd name="connsiteY2" fmla="*/ 0 h 324433"/>
                <a:gd name="connsiteX3" fmla="*/ 3325411 w 3363700"/>
                <a:gd name="connsiteY3" fmla="*/ 313160 h 324433"/>
                <a:gd name="connsiteX4" fmla="*/ 0 w 3363700"/>
                <a:gd name="connsiteY4" fmla="*/ 324433 h 324433"/>
                <a:gd name="connsiteX0" fmla="*/ 0 w 3325411"/>
                <a:gd name="connsiteY0" fmla="*/ 320040 h 320040"/>
                <a:gd name="connsiteX1" fmla="*/ 32516 w 3325411"/>
                <a:gd name="connsiteY1" fmla="*/ 0 h 320040"/>
                <a:gd name="connsiteX2" fmla="*/ 3164832 w 3325411"/>
                <a:gd name="connsiteY2" fmla="*/ 10079 h 320040"/>
                <a:gd name="connsiteX3" fmla="*/ 3325411 w 3325411"/>
                <a:gd name="connsiteY3" fmla="*/ 308767 h 320040"/>
                <a:gd name="connsiteX4" fmla="*/ 0 w 3325411"/>
                <a:gd name="connsiteY4" fmla="*/ 320040 h 320040"/>
                <a:gd name="connsiteX0" fmla="*/ 0 w 3185690"/>
                <a:gd name="connsiteY0" fmla="*/ 320040 h 320040"/>
                <a:gd name="connsiteX1" fmla="*/ 32516 w 3185690"/>
                <a:gd name="connsiteY1" fmla="*/ 0 h 320040"/>
                <a:gd name="connsiteX2" fmla="*/ 3164832 w 3185690"/>
                <a:gd name="connsiteY2" fmla="*/ 10079 h 320040"/>
                <a:gd name="connsiteX3" fmla="*/ 3185690 w 3185690"/>
                <a:gd name="connsiteY3" fmla="*/ 302917 h 320040"/>
                <a:gd name="connsiteX4" fmla="*/ 0 w 3185690"/>
                <a:gd name="connsiteY4" fmla="*/ 320040 h 320040"/>
                <a:gd name="connsiteX0" fmla="*/ 0 w 3164832"/>
                <a:gd name="connsiteY0" fmla="*/ 320040 h 320040"/>
                <a:gd name="connsiteX1" fmla="*/ 32516 w 3164832"/>
                <a:gd name="connsiteY1" fmla="*/ 0 h 320040"/>
                <a:gd name="connsiteX2" fmla="*/ 3164832 w 3164832"/>
                <a:gd name="connsiteY2" fmla="*/ 10079 h 320040"/>
                <a:gd name="connsiteX3" fmla="*/ 3141331 w 3164832"/>
                <a:gd name="connsiteY3" fmla="*/ 318159 h 320040"/>
                <a:gd name="connsiteX4" fmla="*/ 0 w 3164832"/>
                <a:gd name="connsiteY4" fmla="*/ 320040 h 320040"/>
                <a:gd name="connsiteX0" fmla="*/ 0 w 3179066"/>
                <a:gd name="connsiteY0" fmla="*/ 320040 h 320040"/>
                <a:gd name="connsiteX1" fmla="*/ 32516 w 3179066"/>
                <a:gd name="connsiteY1" fmla="*/ 0 h 320040"/>
                <a:gd name="connsiteX2" fmla="*/ 3179066 w 3179066"/>
                <a:gd name="connsiteY2" fmla="*/ 11324 h 320040"/>
                <a:gd name="connsiteX3" fmla="*/ 3141331 w 3179066"/>
                <a:gd name="connsiteY3" fmla="*/ 318159 h 320040"/>
                <a:gd name="connsiteX4" fmla="*/ 0 w 3179066"/>
                <a:gd name="connsiteY4" fmla="*/ 320040 h 320040"/>
                <a:gd name="connsiteX0" fmla="*/ 0 w 3179066"/>
                <a:gd name="connsiteY0" fmla="*/ 308716 h 308716"/>
                <a:gd name="connsiteX1" fmla="*/ 39134 w 3179066"/>
                <a:gd name="connsiteY1" fmla="*/ 16265 h 308716"/>
                <a:gd name="connsiteX2" fmla="*/ 3179066 w 3179066"/>
                <a:gd name="connsiteY2" fmla="*/ 0 h 308716"/>
                <a:gd name="connsiteX3" fmla="*/ 3141331 w 3179066"/>
                <a:gd name="connsiteY3" fmla="*/ 306835 h 308716"/>
                <a:gd name="connsiteX4" fmla="*/ 0 w 3179066"/>
                <a:gd name="connsiteY4" fmla="*/ 308716 h 308716"/>
                <a:gd name="connsiteX0" fmla="*/ 0 w 3173403"/>
                <a:gd name="connsiteY0" fmla="*/ 295702 h 295702"/>
                <a:gd name="connsiteX1" fmla="*/ 39134 w 3173403"/>
                <a:gd name="connsiteY1" fmla="*/ 3251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73403"/>
                <a:gd name="connsiteY0" fmla="*/ 295702 h 295702"/>
                <a:gd name="connsiteX1" fmla="*/ 39353 w 3173403"/>
                <a:gd name="connsiteY1" fmla="*/ 764 h 295702"/>
                <a:gd name="connsiteX2" fmla="*/ 3173403 w 3173403"/>
                <a:gd name="connsiteY2" fmla="*/ 0 h 295702"/>
                <a:gd name="connsiteX3" fmla="*/ 3141331 w 3173403"/>
                <a:gd name="connsiteY3" fmla="*/ 293821 h 295702"/>
                <a:gd name="connsiteX4" fmla="*/ 0 w 3173403"/>
                <a:gd name="connsiteY4" fmla="*/ 295702 h 295702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41331 w 3149345"/>
                <a:gd name="connsiteY3" fmla="*/ 293057 h 294938"/>
                <a:gd name="connsiteX4" fmla="*/ 0 w 3149345"/>
                <a:gd name="connsiteY4" fmla="*/ 294938 h 294938"/>
                <a:gd name="connsiteX0" fmla="*/ 0 w 3149345"/>
                <a:gd name="connsiteY0" fmla="*/ 294938 h 294938"/>
                <a:gd name="connsiteX1" fmla="*/ 39353 w 3149345"/>
                <a:gd name="connsiteY1" fmla="*/ 0 h 294938"/>
                <a:gd name="connsiteX2" fmla="*/ 3149345 w 3149345"/>
                <a:gd name="connsiteY2" fmla="*/ 1725 h 294938"/>
                <a:gd name="connsiteX3" fmla="*/ 3117686 w 3149345"/>
                <a:gd name="connsiteY3" fmla="*/ 291121 h 294938"/>
                <a:gd name="connsiteX4" fmla="*/ 0 w 3149345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17686 w 3161167"/>
                <a:gd name="connsiteY3" fmla="*/ 291121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923 w 3161167"/>
                <a:gd name="connsiteY3" fmla="*/ 287664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2623 w 3161167"/>
                <a:gd name="connsiteY3" fmla="*/ 289295 h 294938"/>
                <a:gd name="connsiteX4" fmla="*/ 0 w 3161167"/>
                <a:gd name="connsiteY4" fmla="*/ 294938 h 294938"/>
                <a:gd name="connsiteX0" fmla="*/ 0 w 3161167"/>
                <a:gd name="connsiteY0" fmla="*/ 294938 h 294938"/>
                <a:gd name="connsiteX1" fmla="*/ 39353 w 3161167"/>
                <a:gd name="connsiteY1" fmla="*/ 0 h 294938"/>
                <a:gd name="connsiteX2" fmla="*/ 3161167 w 3161167"/>
                <a:gd name="connsiteY2" fmla="*/ 2693 h 294938"/>
                <a:gd name="connsiteX3" fmla="*/ 3129716 w 3161167"/>
                <a:gd name="connsiteY3" fmla="*/ 289876 h 294938"/>
                <a:gd name="connsiteX4" fmla="*/ 0 w 3161167"/>
                <a:gd name="connsiteY4" fmla="*/ 294938 h 294938"/>
                <a:gd name="connsiteX0" fmla="*/ 0 w 3165896"/>
                <a:gd name="connsiteY0" fmla="*/ 294938 h 294938"/>
                <a:gd name="connsiteX1" fmla="*/ 39353 w 3165896"/>
                <a:gd name="connsiteY1" fmla="*/ 0 h 294938"/>
                <a:gd name="connsiteX2" fmla="*/ 3165896 w 3165896"/>
                <a:gd name="connsiteY2" fmla="*/ 3080 h 294938"/>
                <a:gd name="connsiteX3" fmla="*/ 3129716 w 3165896"/>
                <a:gd name="connsiteY3" fmla="*/ 289876 h 294938"/>
                <a:gd name="connsiteX4" fmla="*/ 0 w 3165896"/>
                <a:gd name="connsiteY4" fmla="*/ 294938 h 29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5896" h="294938">
                  <a:moveTo>
                    <a:pt x="0" y="294938"/>
                  </a:moveTo>
                  <a:lnTo>
                    <a:pt x="39353" y="0"/>
                  </a:lnTo>
                  <a:lnTo>
                    <a:pt x="3165896" y="3080"/>
                  </a:lnTo>
                  <a:lnTo>
                    <a:pt x="3129716" y="289876"/>
                  </a:lnTo>
                  <a:lnTo>
                    <a:pt x="0" y="294938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E1892F9E-6CD1-DA9F-51B0-05425CE2D567}"/>
                </a:ext>
              </a:extLst>
            </p:cNvPr>
            <p:cNvSpPr/>
            <p:nvPr/>
          </p:nvSpPr>
          <p:spPr>
            <a:xfrm rot="11100000" flipV="1">
              <a:off x="7085869" y="3500023"/>
              <a:ext cx="3355373" cy="324826"/>
            </a:xfrm>
            <a:custGeom>
              <a:avLst/>
              <a:gdLst>
                <a:gd name="connsiteX0" fmla="*/ 0 w 6473952"/>
                <a:gd name="connsiteY0" fmla="*/ 320040 h 320040"/>
                <a:gd name="connsiteX1" fmla="*/ 32516 w 6473952"/>
                <a:gd name="connsiteY1" fmla="*/ 0 h 320040"/>
                <a:gd name="connsiteX2" fmla="*/ 6473952 w 6473952"/>
                <a:gd name="connsiteY2" fmla="*/ 0 h 320040"/>
                <a:gd name="connsiteX3" fmla="*/ 6441436 w 6473952"/>
                <a:gd name="connsiteY3" fmla="*/ 320040 h 320040"/>
                <a:gd name="connsiteX4" fmla="*/ 0 w 6473952"/>
                <a:gd name="connsiteY4" fmla="*/ 320040 h 320040"/>
                <a:gd name="connsiteX0" fmla="*/ 0 w 6473952"/>
                <a:gd name="connsiteY0" fmla="*/ 320040 h 328873"/>
                <a:gd name="connsiteX1" fmla="*/ 32516 w 6473952"/>
                <a:gd name="connsiteY1" fmla="*/ 0 h 328873"/>
                <a:gd name="connsiteX2" fmla="*/ 6473952 w 6473952"/>
                <a:gd name="connsiteY2" fmla="*/ 0 h 328873"/>
                <a:gd name="connsiteX3" fmla="*/ 3838390 w 6473952"/>
                <a:gd name="connsiteY3" fmla="*/ 328873 h 328873"/>
                <a:gd name="connsiteX4" fmla="*/ 0 w 6473952"/>
                <a:gd name="connsiteY4" fmla="*/ 320040 h 328873"/>
                <a:gd name="connsiteX0" fmla="*/ 0 w 3838390"/>
                <a:gd name="connsiteY0" fmla="*/ 320359 h 329192"/>
                <a:gd name="connsiteX1" fmla="*/ 32516 w 3838390"/>
                <a:gd name="connsiteY1" fmla="*/ 319 h 329192"/>
                <a:gd name="connsiteX2" fmla="*/ 3549971 w 3838390"/>
                <a:gd name="connsiteY2" fmla="*/ 0 h 329192"/>
                <a:gd name="connsiteX3" fmla="*/ 3838390 w 3838390"/>
                <a:gd name="connsiteY3" fmla="*/ 329192 h 329192"/>
                <a:gd name="connsiteX4" fmla="*/ 0 w 3838390"/>
                <a:gd name="connsiteY4" fmla="*/ 320359 h 329192"/>
                <a:gd name="connsiteX0" fmla="*/ 0 w 3549971"/>
                <a:gd name="connsiteY0" fmla="*/ 320359 h 321683"/>
                <a:gd name="connsiteX1" fmla="*/ 32516 w 3549971"/>
                <a:gd name="connsiteY1" fmla="*/ 319 h 321683"/>
                <a:gd name="connsiteX2" fmla="*/ 3549971 w 3549971"/>
                <a:gd name="connsiteY2" fmla="*/ 0 h 321683"/>
                <a:gd name="connsiteX3" fmla="*/ 3536236 w 3549971"/>
                <a:gd name="connsiteY3" fmla="*/ 321683 h 321683"/>
                <a:gd name="connsiteX4" fmla="*/ 0 w 3549971"/>
                <a:gd name="connsiteY4" fmla="*/ 320359 h 321683"/>
                <a:gd name="connsiteX0" fmla="*/ 0 w 3549971"/>
                <a:gd name="connsiteY0" fmla="*/ 320359 h 325560"/>
                <a:gd name="connsiteX1" fmla="*/ 32516 w 3549971"/>
                <a:gd name="connsiteY1" fmla="*/ 319 h 325560"/>
                <a:gd name="connsiteX2" fmla="*/ 3549971 w 3549971"/>
                <a:gd name="connsiteY2" fmla="*/ 0 h 325560"/>
                <a:gd name="connsiteX3" fmla="*/ 3325547 w 3549971"/>
                <a:gd name="connsiteY3" fmla="*/ 325560 h 325560"/>
                <a:gd name="connsiteX4" fmla="*/ 0 w 3549971"/>
                <a:gd name="connsiteY4" fmla="*/ 320359 h 325560"/>
                <a:gd name="connsiteX0" fmla="*/ 0 w 3355373"/>
                <a:gd name="connsiteY0" fmla="*/ 320040 h 325241"/>
                <a:gd name="connsiteX1" fmla="*/ 32516 w 3355373"/>
                <a:gd name="connsiteY1" fmla="*/ 0 h 325241"/>
                <a:gd name="connsiteX2" fmla="*/ 3355373 w 3355373"/>
                <a:gd name="connsiteY2" fmla="*/ 1779 h 325241"/>
                <a:gd name="connsiteX3" fmla="*/ 3325547 w 3355373"/>
                <a:gd name="connsiteY3" fmla="*/ 325241 h 325241"/>
                <a:gd name="connsiteX4" fmla="*/ 0 w 3355373"/>
                <a:gd name="connsiteY4" fmla="*/ 320040 h 325241"/>
                <a:gd name="connsiteX0" fmla="*/ 0 w 3355373"/>
                <a:gd name="connsiteY0" fmla="*/ 320040 h 324826"/>
                <a:gd name="connsiteX1" fmla="*/ 32516 w 3355373"/>
                <a:gd name="connsiteY1" fmla="*/ 0 h 324826"/>
                <a:gd name="connsiteX2" fmla="*/ 3355373 w 3355373"/>
                <a:gd name="connsiteY2" fmla="*/ 1779 h 324826"/>
                <a:gd name="connsiteX3" fmla="*/ 3320803 w 3355373"/>
                <a:gd name="connsiteY3" fmla="*/ 324826 h 324826"/>
                <a:gd name="connsiteX4" fmla="*/ 0 w 3355373"/>
                <a:gd name="connsiteY4" fmla="*/ 320040 h 32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73" h="324826">
                  <a:moveTo>
                    <a:pt x="0" y="320040"/>
                  </a:moveTo>
                  <a:lnTo>
                    <a:pt x="32516" y="0"/>
                  </a:lnTo>
                  <a:lnTo>
                    <a:pt x="3355373" y="1779"/>
                  </a:lnTo>
                  <a:lnTo>
                    <a:pt x="3320803" y="324826"/>
                  </a:lnTo>
                  <a:lnTo>
                    <a:pt x="0" y="320040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7FE6CB-9BC2-78B4-2D72-59174C1A9FF4}"/>
                </a:ext>
              </a:extLst>
            </p:cNvPr>
            <p:cNvSpPr/>
            <p:nvPr/>
          </p:nvSpPr>
          <p:spPr>
            <a:xfrm>
              <a:off x="7873866" y="2656846"/>
              <a:ext cx="3367453" cy="468189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126709 w 6359900"/>
                <a:gd name="connsiteY0" fmla="*/ 756425 h 756425"/>
                <a:gd name="connsiteX1" fmla="*/ 2804329 w 6359900"/>
                <a:gd name="connsiteY1" fmla="*/ 466787 h 756425"/>
                <a:gd name="connsiteX2" fmla="*/ 2967 w 6359900"/>
                <a:gd name="connsiteY2" fmla="*/ 0 h 756425"/>
                <a:gd name="connsiteX3" fmla="*/ 6359900 w 6359900"/>
                <a:gd name="connsiteY3" fmla="*/ 541794 h 756425"/>
                <a:gd name="connsiteX4" fmla="*/ 6126709 w 6359900"/>
                <a:gd name="connsiteY4" fmla="*/ 756425 h 756425"/>
                <a:gd name="connsiteX0" fmla="*/ 3322380 w 3555571"/>
                <a:gd name="connsiteY0" fmla="*/ 480095 h 480095"/>
                <a:gd name="connsiteX1" fmla="*/ 0 w 3555571"/>
                <a:gd name="connsiteY1" fmla="*/ 190457 h 480095"/>
                <a:gd name="connsiteX2" fmla="*/ 293531 w 3555571"/>
                <a:gd name="connsiteY2" fmla="*/ 0 h 480095"/>
                <a:gd name="connsiteX3" fmla="*/ 3555571 w 3555571"/>
                <a:gd name="connsiteY3" fmla="*/ 265464 h 480095"/>
                <a:gd name="connsiteX4" fmla="*/ 3322380 w 3555571"/>
                <a:gd name="connsiteY4" fmla="*/ 480095 h 480095"/>
                <a:gd name="connsiteX0" fmla="*/ 3153312 w 3386503"/>
                <a:gd name="connsiteY0" fmla="*/ 480095 h 480095"/>
                <a:gd name="connsiteX1" fmla="*/ 0 w 3386503"/>
                <a:gd name="connsiteY1" fmla="*/ 211888 h 480095"/>
                <a:gd name="connsiteX2" fmla="*/ 124463 w 3386503"/>
                <a:gd name="connsiteY2" fmla="*/ 0 h 480095"/>
                <a:gd name="connsiteX3" fmla="*/ 3386503 w 3386503"/>
                <a:gd name="connsiteY3" fmla="*/ 265464 h 480095"/>
                <a:gd name="connsiteX4" fmla="*/ 3153312 w 3386503"/>
                <a:gd name="connsiteY4" fmla="*/ 480095 h 480095"/>
                <a:gd name="connsiteX0" fmla="*/ 3153312 w 3386503"/>
                <a:gd name="connsiteY0" fmla="*/ 461045 h 461045"/>
                <a:gd name="connsiteX1" fmla="*/ 0 w 3386503"/>
                <a:gd name="connsiteY1" fmla="*/ 192838 h 461045"/>
                <a:gd name="connsiteX2" fmla="*/ 329250 w 3386503"/>
                <a:gd name="connsiteY2" fmla="*/ 0 h 461045"/>
                <a:gd name="connsiteX3" fmla="*/ 3386503 w 3386503"/>
                <a:gd name="connsiteY3" fmla="*/ 246414 h 461045"/>
                <a:gd name="connsiteX4" fmla="*/ 3153312 w 3386503"/>
                <a:gd name="connsiteY4" fmla="*/ 461045 h 461045"/>
                <a:gd name="connsiteX0" fmla="*/ 3134262 w 3367453"/>
                <a:gd name="connsiteY0" fmla="*/ 461045 h 461045"/>
                <a:gd name="connsiteX1" fmla="*/ 0 w 3367453"/>
                <a:gd name="connsiteY1" fmla="*/ 192838 h 461045"/>
                <a:gd name="connsiteX2" fmla="*/ 310200 w 3367453"/>
                <a:gd name="connsiteY2" fmla="*/ 0 h 461045"/>
                <a:gd name="connsiteX3" fmla="*/ 3367453 w 3367453"/>
                <a:gd name="connsiteY3" fmla="*/ 246414 h 461045"/>
                <a:gd name="connsiteX4" fmla="*/ 3134262 w 3367453"/>
                <a:gd name="connsiteY4" fmla="*/ 461045 h 461045"/>
                <a:gd name="connsiteX0" fmla="*/ 3134262 w 3367453"/>
                <a:gd name="connsiteY0" fmla="*/ 468189 h 468189"/>
                <a:gd name="connsiteX1" fmla="*/ 0 w 3367453"/>
                <a:gd name="connsiteY1" fmla="*/ 199982 h 468189"/>
                <a:gd name="connsiteX2" fmla="*/ 314963 w 3367453"/>
                <a:gd name="connsiteY2" fmla="*/ 0 h 468189"/>
                <a:gd name="connsiteX3" fmla="*/ 3367453 w 3367453"/>
                <a:gd name="connsiteY3" fmla="*/ 253558 h 468189"/>
                <a:gd name="connsiteX4" fmla="*/ 3134262 w 3367453"/>
                <a:gd name="connsiteY4" fmla="*/ 468189 h 468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7453" h="468189">
                  <a:moveTo>
                    <a:pt x="3134262" y="468189"/>
                  </a:moveTo>
                  <a:lnTo>
                    <a:pt x="0" y="199982"/>
                  </a:lnTo>
                  <a:cubicBezTo>
                    <a:pt x="110867" y="131458"/>
                    <a:pt x="204296" y="73646"/>
                    <a:pt x="314963" y="0"/>
                  </a:cubicBezTo>
                  <a:lnTo>
                    <a:pt x="3367453" y="253558"/>
                  </a:lnTo>
                  <a:cubicBezTo>
                    <a:pt x="3280399" y="324464"/>
                    <a:pt x="3221117" y="385017"/>
                    <a:pt x="3134262" y="468189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68A597D-D163-91AE-1218-39899D964940}"/>
                </a:ext>
              </a:extLst>
            </p:cNvPr>
            <p:cNvSpPr/>
            <p:nvPr/>
          </p:nvSpPr>
          <p:spPr>
            <a:xfrm>
              <a:off x="7098828" y="3149102"/>
              <a:ext cx="3569125" cy="491313"/>
            </a:xfrm>
            <a:custGeom>
              <a:avLst/>
              <a:gdLst>
                <a:gd name="connsiteX0" fmla="*/ 7035279 w 7956719"/>
                <a:gd name="connsiteY0" fmla="*/ 777780 h 792582"/>
                <a:gd name="connsiteX1" fmla="*/ 615626 w 7956719"/>
                <a:gd name="connsiteY1" fmla="*/ 221599 h 792582"/>
                <a:gd name="connsiteX2" fmla="*/ 1011551 w 7956719"/>
                <a:gd name="connsiteY2" fmla="*/ 14209 h 792582"/>
                <a:gd name="connsiteX3" fmla="*/ 7280376 w 7956719"/>
                <a:gd name="connsiteY3" fmla="*/ 579817 h 792582"/>
                <a:gd name="connsiteX4" fmla="*/ 7035279 w 7956719"/>
                <a:gd name="connsiteY4" fmla="*/ 777780 h 792582"/>
                <a:gd name="connsiteX0" fmla="*/ 7035279 w 7685912"/>
                <a:gd name="connsiteY0" fmla="*/ 777780 h 777780"/>
                <a:gd name="connsiteX1" fmla="*/ 615626 w 7685912"/>
                <a:gd name="connsiteY1" fmla="*/ 221599 h 777780"/>
                <a:gd name="connsiteX2" fmla="*/ 1011551 w 7685912"/>
                <a:gd name="connsiteY2" fmla="*/ 14209 h 777780"/>
                <a:gd name="connsiteX3" fmla="*/ 7280376 w 7685912"/>
                <a:gd name="connsiteY3" fmla="*/ 579817 h 777780"/>
                <a:gd name="connsiteX4" fmla="*/ 7035279 w 7685912"/>
                <a:gd name="connsiteY4" fmla="*/ 777780 h 777780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85753"/>
                <a:gd name="connsiteY0" fmla="*/ 782596 h 782596"/>
                <a:gd name="connsiteX1" fmla="*/ 615458 w 7685753"/>
                <a:gd name="connsiteY1" fmla="*/ 221653 h 782596"/>
                <a:gd name="connsiteX2" fmla="*/ 1011383 w 7685753"/>
                <a:gd name="connsiteY2" fmla="*/ 14263 h 782596"/>
                <a:gd name="connsiteX3" fmla="*/ 7280208 w 7685753"/>
                <a:gd name="connsiteY3" fmla="*/ 579871 h 782596"/>
                <a:gd name="connsiteX4" fmla="*/ 7032730 w 7685753"/>
                <a:gd name="connsiteY4" fmla="*/ 782596 h 782596"/>
                <a:gd name="connsiteX0" fmla="*/ 7032730 w 7668945"/>
                <a:gd name="connsiteY0" fmla="*/ 782596 h 782596"/>
                <a:gd name="connsiteX1" fmla="*/ 615458 w 7668945"/>
                <a:gd name="connsiteY1" fmla="*/ 221653 h 782596"/>
                <a:gd name="connsiteX2" fmla="*/ 1011383 w 7668945"/>
                <a:gd name="connsiteY2" fmla="*/ 14263 h 782596"/>
                <a:gd name="connsiteX3" fmla="*/ 7258777 w 7668945"/>
                <a:gd name="connsiteY3" fmla="*/ 567965 h 782596"/>
                <a:gd name="connsiteX4" fmla="*/ 7032730 w 7668945"/>
                <a:gd name="connsiteY4" fmla="*/ 782596 h 782596"/>
                <a:gd name="connsiteX0" fmla="*/ 7032730 w 7258777"/>
                <a:gd name="connsiteY0" fmla="*/ 782596 h 782596"/>
                <a:gd name="connsiteX1" fmla="*/ 615458 w 7258777"/>
                <a:gd name="connsiteY1" fmla="*/ 221653 h 782596"/>
                <a:gd name="connsiteX2" fmla="*/ 1011383 w 7258777"/>
                <a:gd name="connsiteY2" fmla="*/ 14263 h 782596"/>
                <a:gd name="connsiteX3" fmla="*/ 7258777 w 7258777"/>
                <a:gd name="connsiteY3" fmla="*/ 567965 h 782596"/>
                <a:gd name="connsiteX4" fmla="*/ 7032730 w 7258777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7032730 w 7265921"/>
                <a:gd name="connsiteY0" fmla="*/ 782596 h 782596"/>
                <a:gd name="connsiteX1" fmla="*/ 615458 w 7265921"/>
                <a:gd name="connsiteY1" fmla="*/ 221653 h 782596"/>
                <a:gd name="connsiteX2" fmla="*/ 1011383 w 7265921"/>
                <a:gd name="connsiteY2" fmla="*/ 14263 h 782596"/>
                <a:gd name="connsiteX3" fmla="*/ 7265921 w 7265921"/>
                <a:gd name="connsiteY3" fmla="*/ 567965 h 782596"/>
                <a:gd name="connsiteX4" fmla="*/ 7032730 w 7265921"/>
                <a:gd name="connsiteY4" fmla="*/ 782596 h 782596"/>
                <a:gd name="connsiteX0" fmla="*/ 6607652 w 6840843"/>
                <a:gd name="connsiteY0" fmla="*/ 778985 h 778985"/>
                <a:gd name="connsiteX1" fmla="*/ 190380 w 6840843"/>
                <a:gd name="connsiteY1" fmla="*/ 218042 h 778985"/>
                <a:gd name="connsiteX2" fmla="*/ 586305 w 6840843"/>
                <a:gd name="connsiteY2" fmla="*/ 10652 h 778985"/>
                <a:gd name="connsiteX3" fmla="*/ 6840843 w 6840843"/>
                <a:gd name="connsiteY3" fmla="*/ 564354 h 778985"/>
                <a:gd name="connsiteX4" fmla="*/ 6607652 w 6840843"/>
                <a:gd name="connsiteY4" fmla="*/ 778985 h 778985"/>
                <a:gd name="connsiteX0" fmla="*/ 6529635 w 6762826"/>
                <a:gd name="connsiteY0" fmla="*/ 756270 h 756270"/>
                <a:gd name="connsiteX1" fmla="*/ 112363 w 6762826"/>
                <a:gd name="connsiteY1" fmla="*/ 195327 h 756270"/>
                <a:gd name="connsiteX2" fmla="*/ 639257 w 6762826"/>
                <a:gd name="connsiteY2" fmla="*/ 11750 h 756270"/>
                <a:gd name="connsiteX3" fmla="*/ 6762826 w 6762826"/>
                <a:gd name="connsiteY3" fmla="*/ 541639 h 756270"/>
                <a:gd name="connsiteX4" fmla="*/ 6529635 w 6762826"/>
                <a:gd name="connsiteY4" fmla="*/ 756270 h 756270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615177 w 6848368"/>
                <a:gd name="connsiteY0" fmla="*/ 772148 h 772148"/>
                <a:gd name="connsiteX1" fmla="*/ 197905 w 6848368"/>
                <a:gd name="connsiteY1" fmla="*/ 211205 h 772148"/>
                <a:gd name="connsiteX2" fmla="*/ 581924 w 6848368"/>
                <a:gd name="connsiteY2" fmla="*/ 10959 h 772148"/>
                <a:gd name="connsiteX3" fmla="*/ 6848368 w 6848368"/>
                <a:gd name="connsiteY3" fmla="*/ 557517 h 772148"/>
                <a:gd name="connsiteX4" fmla="*/ 6615177 w 6848368"/>
                <a:gd name="connsiteY4" fmla="*/ 772148 h 772148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1189 h 761189"/>
                <a:gd name="connsiteX1" fmla="*/ 0 w 6650463"/>
                <a:gd name="connsiteY1" fmla="*/ 200246 h 761189"/>
                <a:gd name="connsiteX2" fmla="*/ 384019 w 6650463"/>
                <a:gd name="connsiteY2" fmla="*/ 0 h 761189"/>
                <a:gd name="connsiteX3" fmla="*/ 6650463 w 6650463"/>
                <a:gd name="connsiteY3" fmla="*/ 546558 h 761189"/>
                <a:gd name="connsiteX4" fmla="*/ 6417272 w 6650463"/>
                <a:gd name="connsiteY4" fmla="*/ 761189 h 761189"/>
                <a:gd name="connsiteX0" fmla="*/ 6417272 w 6650463"/>
                <a:gd name="connsiteY0" fmla="*/ 763570 h 763570"/>
                <a:gd name="connsiteX1" fmla="*/ 0 w 6650463"/>
                <a:gd name="connsiteY1" fmla="*/ 202627 h 763570"/>
                <a:gd name="connsiteX2" fmla="*/ 348300 w 6650463"/>
                <a:gd name="connsiteY2" fmla="*/ 0 h 763570"/>
                <a:gd name="connsiteX3" fmla="*/ 6650463 w 6650463"/>
                <a:gd name="connsiteY3" fmla="*/ 548939 h 763570"/>
                <a:gd name="connsiteX4" fmla="*/ 6417272 w 6650463"/>
                <a:gd name="connsiteY4" fmla="*/ 763570 h 763570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1188 h 761188"/>
                <a:gd name="connsiteX1" fmla="*/ 0 w 6650463"/>
                <a:gd name="connsiteY1" fmla="*/ 200245 h 761188"/>
                <a:gd name="connsiteX2" fmla="*/ 326868 w 6650463"/>
                <a:gd name="connsiteY2" fmla="*/ 0 h 761188"/>
                <a:gd name="connsiteX3" fmla="*/ 6650463 w 6650463"/>
                <a:gd name="connsiteY3" fmla="*/ 546557 h 761188"/>
                <a:gd name="connsiteX4" fmla="*/ 6417272 w 6650463"/>
                <a:gd name="connsiteY4" fmla="*/ 761188 h 761188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65950 h 765950"/>
                <a:gd name="connsiteX1" fmla="*/ 0 w 6650463"/>
                <a:gd name="connsiteY1" fmla="*/ 205007 h 765950"/>
                <a:gd name="connsiteX2" fmla="*/ 314961 w 6650463"/>
                <a:gd name="connsiteY2" fmla="*/ 0 h 765950"/>
                <a:gd name="connsiteX3" fmla="*/ 6650463 w 6650463"/>
                <a:gd name="connsiteY3" fmla="*/ 551319 h 765950"/>
                <a:gd name="connsiteX4" fmla="*/ 6417272 w 6650463"/>
                <a:gd name="connsiteY4" fmla="*/ 765950 h 765950"/>
                <a:gd name="connsiteX0" fmla="*/ 6417272 w 6650463"/>
                <a:gd name="connsiteY0" fmla="*/ 756425 h 756425"/>
                <a:gd name="connsiteX1" fmla="*/ 0 w 6650463"/>
                <a:gd name="connsiteY1" fmla="*/ 195482 h 756425"/>
                <a:gd name="connsiteX2" fmla="*/ 293530 w 6650463"/>
                <a:gd name="connsiteY2" fmla="*/ 0 h 756425"/>
                <a:gd name="connsiteX3" fmla="*/ 6650463 w 6650463"/>
                <a:gd name="connsiteY3" fmla="*/ 541794 h 756425"/>
                <a:gd name="connsiteX4" fmla="*/ 6417272 w 6650463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417272 w 6659988"/>
                <a:gd name="connsiteY0" fmla="*/ 756425 h 756425"/>
                <a:gd name="connsiteX1" fmla="*/ 0 w 6659988"/>
                <a:gd name="connsiteY1" fmla="*/ 195482 h 756425"/>
                <a:gd name="connsiteX2" fmla="*/ 293530 w 6659988"/>
                <a:gd name="connsiteY2" fmla="*/ 0 h 756425"/>
                <a:gd name="connsiteX3" fmla="*/ 6659988 w 6659988"/>
                <a:gd name="connsiteY3" fmla="*/ 544175 h 756425"/>
                <a:gd name="connsiteX4" fmla="*/ 6417272 w 6659988"/>
                <a:gd name="connsiteY4" fmla="*/ 756425 h 756425"/>
                <a:gd name="connsiteX0" fmla="*/ 6126718 w 6369434"/>
                <a:gd name="connsiteY0" fmla="*/ 756425 h 756425"/>
                <a:gd name="connsiteX1" fmla="*/ 2795546 w 6369434"/>
                <a:gd name="connsiteY1" fmla="*/ 455832 h 756425"/>
                <a:gd name="connsiteX2" fmla="*/ 2976 w 6369434"/>
                <a:gd name="connsiteY2" fmla="*/ 0 h 756425"/>
                <a:gd name="connsiteX3" fmla="*/ 6369434 w 6369434"/>
                <a:gd name="connsiteY3" fmla="*/ 544175 h 756425"/>
                <a:gd name="connsiteX4" fmla="*/ 6126718 w 6369434"/>
                <a:gd name="connsiteY4" fmla="*/ 756425 h 756425"/>
                <a:gd name="connsiteX0" fmla="*/ 3331172 w 3573888"/>
                <a:gd name="connsiteY0" fmla="*/ 496075 h 496075"/>
                <a:gd name="connsiteX1" fmla="*/ 0 w 3573888"/>
                <a:gd name="connsiteY1" fmla="*/ 195482 h 496075"/>
                <a:gd name="connsiteX2" fmla="*/ 350680 w 3573888"/>
                <a:gd name="connsiteY2" fmla="*/ 0 h 496075"/>
                <a:gd name="connsiteX3" fmla="*/ 3573888 w 3573888"/>
                <a:gd name="connsiteY3" fmla="*/ 283825 h 496075"/>
                <a:gd name="connsiteX4" fmla="*/ 3331172 w 3573888"/>
                <a:gd name="connsiteY4" fmla="*/ 496075 h 496075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31172 w 3573888"/>
                <a:gd name="connsiteY0" fmla="*/ 491313 h 491313"/>
                <a:gd name="connsiteX1" fmla="*/ 0 w 3573888"/>
                <a:gd name="connsiteY1" fmla="*/ 190720 h 491313"/>
                <a:gd name="connsiteX2" fmla="*/ 388780 w 3573888"/>
                <a:gd name="connsiteY2" fmla="*/ 0 h 491313"/>
                <a:gd name="connsiteX3" fmla="*/ 3573888 w 3573888"/>
                <a:gd name="connsiteY3" fmla="*/ 279063 h 491313"/>
                <a:gd name="connsiteX4" fmla="*/ 3331172 w 3573888"/>
                <a:gd name="connsiteY4" fmla="*/ 491313 h 491313"/>
                <a:gd name="connsiteX0" fmla="*/ 3326409 w 3569125"/>
                <a:gd name="connsiteY0" fmla="*/ 491313 h 491313"/>
                <a:gd name="connsiteX1" fmla="*/ 0 w 3569125"/>
                <a:gd name="connsiteY1" fmla="*/ 205007 h 491313"/>
                <a:gd name="connsiteX2" fmla="*/ 384017 w 3569125"/>
                <a:gd name="connsiteY2" fmla="*/ 0 h 491313"/>
                <a:gd name="connsiteX3" fmla="*/ 3569125 w 3569125"/>
                <a:gd name="connsiteY3" fmla="*/ 279063 h 491313"/>
                <a:gd name="connsiteX4" fmla="*/ 3326409 w 3569125"/>
                <a:gd name="connsiteY4" fmla="*/ 491313 h 49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9125" h="491313">
                  <a:moveTo>
                    <a:pt x="3326409" y="491313"/>
                  </a:moveTo>
                  <a:lnTo>
                    <a:pt x="0" y="205007"/>
                  </a:lnTo>
                  <a:cubicBezTo>
                    <a:pt x="110867" y="136483"/>
                    <a:pt x="259062" y="73646"/>
                    <a:pt x="384017" y="0"/>
                  </a:cubicBezTo>
                  <a:lnTo>
                    <a:pt x="3569125" y="279063"/>
                  </a:lnTo>
                  <a:cubicBezTo>
                    <a:pt x="3482071" y="349969"/>
                    <a:pt x="3415645" y="410523"/>
                    <a:pt x="3326409" y="491313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2B5CE7C-F107-B40F-8815-E00BA1B36127}"/>
                </a:ext>
              </a:extLst>
            </p:cNvPr>
            <p:cNvSpPr/>
            <p:nvPr/>
          </p:nvSpPr>
          <p:spPr>
            <a:xfrm rot="19080000">
              <a:off x="10272457" y="3580927"/>
              <a:ext cx="536570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D7859AF-781A-F1B4-6EEF-4BF78BBF2773}"/>
                </a:ext>
              </a:extLst>
            </p:cNvPr>
            <p:cNvSpPr/>
            <p:nvPr/>
          </p:nvSpPr>
          <p:spPr>
            <a:xfrm rot="19080000">
              <a:off x="10862354" y="3065859"/>
              <a:ext cx="529824" cy="233070"/>
            </a:xfrm>
            <a:prstGeom prst="parallelogram">
              <a:avLst>
                <a:gd name="adj" fmla="val 87586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864E533-69B2-093D-0E04-941C3E26C62D}"/>
              </a:ext>
            </a:extLst>
          </p:cNvPr>
          <p:cNvGrpSpPr/>
          <p:nvPr/>
        </p:nvGrpSpPr>
        <p:grpSpPr>
          <a:xfrm>
            <a:off x="2682664" y="2316682"/>
            <a:ext cx="8807786" cy="1649984"/>
            <a:chOff x="2776840" y="3985733"/>
            <a:chExt cx="8807786" cy="1649984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121F3E9-5167-1363-BF42-3EBFE0EBB01A}"/>
                </a:ext>
              </a:extLst>
            </p:cNvPr>
            <p:cNvSpPr/>
            <p:nvPr/>
          </p:nvSpPr>
          <p:spPr>
            <a:xfrm>
              <a:off x="2776840" y="3985733"/>
              <a:ext cx="4400163" cy="979904"/>
            </a:xfrm>
            <a:prstGeom prst="arc">
              <a:avLst>
                <a:gd name="adj1" fmla="val 1514234"/>
                <a:gd name="adj2" fmla="val 2103527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78895E1-B049-E2CA-54A5-FCF633AFD42A}"/>
                </a:ext>
              </a:extLst>
            </p:cNvPr>
            <p:cNvCxnSpPr>
              <a:cxnSpLocks/>
            </p:cNvCxnSpPr>
            <p:nvPr/>
          </p:nvCxnSpPr>
          <p:spPr>
            <a:xfrm>
              <a:off x="6737350" y="4191000"/>
              <a:ext cx="4592139" cy="39187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4105C-DCFC-1056-1692-B0D0E719DEC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491966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AD08FE0-1343-CD74-E204-EBF39F41F732}"/>
                </a:ext>
              </a:extLst>
            </p:cNvPr>
            <p:cNvSpPr/>
            <p:nvPr/>
          </p:nvSpPr>
          <p:spPr>
            <a:xfrm rot="8303447">
              <a:off x="10268195" y="4994431"/>
              <a:ext cx="1316431" cy="234123"/>
            </a:xfrm>
            <a:prstGeom prst="parallelogram">
              <a:avLst>
                <a:gd name="adj" fmla="val 91629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6DD55-8277-0213-670F-C19B7126F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840" y="4486334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C921A00-714E-0987-F2C4-EE8EDA4BDE8B}"/>
                </a:ext>
              </a:extLst>
            </p:cNvPr>
            <p:cNvSpPr/>
            <p:nvPr/>
          </p:nvSpPr>
          <p:spPr>
            <a:xfrm>
              <a:off x="2776840" y="4329171"/>
              <a:ext cx="4400163" cy="979904"/>
            </a:xfrm>
            <a:prstGeom prst="arc">
              <a:avLst>
                <a:gd name="adj1" fmla="val 1514234"/>
                <a:gd name="adj2" fmla="val 10815792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C51E007-013C-66A9-F0B1-88D14BA85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028" y="4919663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737E03-2484-EAEF-4F83-F78E3063BC4D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5" y="5243513"/>
              <a:ext cx="4591775" cy="39220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ylinder 10">
            <a:extLst>
              <a:ext uri="{FF2B5EF4-FFF2-40B4-BE49-F238E27FC236}">
                <a16:creationId xmlns:a16="http://schemas.microsoft.com/office/drawing/2014/main" id="{A90751F9-8E76-8426-5576-665AC17A84EA}"/>
              </a:ext>
            </a:extLst>
          </p:cNvPr>
          <p:cNvSpPr/>
          <p:nvPr/>
        </p:nvSpPr>
        <p:spPr>
          <a:xfrm>
            <a:off x="2672944" y="1168684"/>
            <a:ext cx="4388474" cy="2103461"/>
          </a:xfrm>
          <a:prstGeom prst="can">
            <a:avLst>
              <a:gd name="adj" fmla="val 43499"/>
            </a:avLst>
          </a:prstGeom>
          <a:solidFill>
            <a:srgbClr val="FFC000">
              <a:alpha val="4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34AEE-B4A9-2A5E-BE01-7FB80FE5737A}"/>
              </a:ext>
            </a:extLst>
          </p:cNvPr>
          <p:cNvSpPr/>
          <p:nvPr/>
        </p:nvSpPr>
        <p:spPr>
          <a:xfrm>
            <a:off x="687671" y="782147"/>
            <a:ext cx="6395584" cy="2912031"/>
          </a:xfrm>
          <a:custGeom>
            <a:avLst/>
            <a:gdLst>
              <a:gd name="connsiteX0" fmla="*/ 296197 w 6703413"/>
              <a:gd name="connsiteY0" fmla="*/ 2932956 h 3006954"/>
              <a:gd name="connsiteX1" fmla="*/ 296197 w 6703413"/>
              <a:gd name="connsiteY1" fmla="*/ 2599127 h 3006954"/>
              <a:gd name="connsiteX2" fmla="*/ 2473340 w 6703413"/>
              <a:gd name="connsiteY2" fmla="*/ 1046099 h 3006954"/>
              <a:gd name="connsiteX3" fmla="*/ 2284654 w 6703413"/>
              <a:gd name="connsiteY3" fmla="*/ 871927 h 3006954"/>
              <a:gd name="connsiteX4" fmla="*/ 2299168 w 6703413"/>
              <a:gd name="connsiteY4" fmla="*/ 494556 h 3006954"/>
              <a:gd name="connsiteX5" fmla="*/ 2618483 w 6703413"/>
              <a:gd name="connsiteY5" fmla="*/ 233299 h 3006954"/>
              <a:gd name="connsiteX6" fmla="*/ 3460311 w 6703413"/>
              <a:gd name="connsiteY6" fmla="*/ 88156 h 3006954"/>
              <a:gd name="connsiteX7" fmla="*/ 4548883 w 6703413"/>
              <a:gd name="connsiteY7" fmla="*/ 1070 h 3006954"/>
              <a:gd name="connsiteX8" fmla="*/ 5942254 w 6703413"/>
              <a:gd name="connsiteY8" fmla="*/ 146213 h 3006954"/>
              <a:gd name="connsiteX9" fmla="*/ 6508311 w 6703413"/>
              <a:gd name="connsiteY9" fmla="*/ 305870 h 3006954"/>
              <a:gd name="connsiteX10" fmla="*/ 6682483 w 6703413"/>
              <a:gd name="connsiteY10" fmla="*/ 552613 h 3006954"/>
              <a:gd name="connsiteX11" fmla="*/ 6667968 w 6703413"/>
              <a:gd name="connsiteY11" fmla="*/ 900956 h 3006954"/>
              <a:gd name="connsiteX12" fmla="*/ 6392197 w 6703413"/>
              <a:gd name="connsiteY12" fmla="*/ 1133185 h 3006954"/>
              <a:gd name="connsiteX13" fmla="*/ 5651968 w 6703413"/>
              <a:gd name="connsiteY13" fmla="*/ 1292842 h 3006954"/>
              <a:gd name="connsiteX14" fmla="*/ 5042368 w 6703413"/>
              <a:gd name="connsiteY14" fmla="*/ 1365413 h 3006954"/>
              <a:gd name="connsiteX15" fmla="*/ 4127968 w 6703413"/>
              <a:gd name="connsiteY15" fmla="*/ 1989527 h 3006954"/>
              <a:gd name="connsiteX16" fmla="*/ 2850711 w 6703413"/>
              <a:gd name="connsiteY16" fmla="*/ 2918442 h 3006954"/>
              <a:gd name="connsiteX17" fmla="*/ 296197 w 6703413"/>
              <a:gd name="connsiteY17" fmla="*/ 2932956 h 3006954"/>
              <a:gd name="connsiteX0" fmla="*/ 296197 w 6703413"/>
              <a:gd name="connsiteY0" fmla="*/ 2932956 h 2990442"/>
              <a:gd name="connsiteX1" fmla="*/ 296197 w 6703413"/>
              <a:gd name="connsiteY1" fmla="*/ 2599127 h 2990442"/>
              <a:gd name="connsiteX2" fmla="*/ 2473340 w 6703413"/>
              <a:gd name="connsiteY2" fmla="*/ 1046099 h 2990442"/>
              <a:gd name="connsiteX3" fmla="*/ 2284654 w 6703413"/>
              <a:gd name="connsiteY3" fmla="*/ 871927 h 2990442"/>
              <a:gd name="connsiteX4" fmla="*/ 2299168 w 6703413"/>
              <a:gd name="connsiteY4" fmla="*/ 494556 h 2990442"/>
              <a:gd name="connsiteX5" fmla="*/ 2618483 w 6703413"/>
              <a:gd name="connsiteY5" fmla="*/ 233299 h 2990442"/>
              <a:gd name="connsiteX6" fmla="*/ 3460311 w 6703413"/>
              <a:gd name="connsiteY6" fmla="*/ 88156 h 2990442"/>
              <a:gd name="connsiteX7" fmla="*/ 4548883 w 6703413"/>
              <a:gd name="connsiteY7" fmla="*/ 1070 h 2990442"/>
              <a:gd name="connsiteX8" fmla="*/ 5942254 w 6703413"/>
              <a:gd name="connsiteY8" fmla="*/ 146213 h 2990442"/>
              <a:gd name="connsiteX9" fmla="*/ 6508311 w 6703413"/>
              <a:gd name="connsiteY9" fmla="*/ 305870 h 2990442"/>
              <a:gd name="connsiteX10" fmla="*/ 6682483 w 6703413"/>
              <a:gd name="connsiteY10" fmla="*/ 552613 h 2990442"/>
              <a:gd name="connsiteX11" fmla="*/ 6667968 w 6703413"/>
              <a:gd name="connsiteY11" fmla="*/ 900956 h 2990442"/>
              <a:gd name="connsiteX12" fmla="*/ 6392197 w 6703413"/>
              <a:gd name="connsiteY12" fmla="*/ 1133185 h 2990442"/>
              <a:gd name="connsiteX13" fmla="*/ 5651968 w 6703413"/>
              <a:gd name="connsiteY13" fmla="*/ 1292842 h 2990442"/>
              <a:gd name="connsiteX14" fmla="*/ 5042368 w 6703413"/>
              <a:gd name="connsiteY14" fmla="*/ 1365413 h 2990442"/>
              <a:gd name="connsiteX15" fmla="*/ 4127968 w 6703413"/>
              <a:gd name="connsiteY15" fmla="*/ 1989527 h 2990442"/>
              <a:gd name="connsiteX16" fmla="*/ 2850711 w 6703413"/>
              <a:gd name="connsiteY16" fmla="*/ 2918442 h 2990442"/>
              <a:gd name="connsiteX17" fmla="*/ 296197 w 6703413"/>
              <a:gd name="connsiteY17" fmla="*/ 2932956 h 2990442"/>
              <a:gd name="connsiteX0" fmla="*/ 159379 w 6566595"/>
              <a:gd name="connsiteY0" fmla="*/ 2932956 h 2990442"/>
              <a:gd name="connsiteX1" fmla="*/ 159379 w 6566595"/>
              <a:gd name="connsiteY1" fmla="*/ 2599127 h 2990442"/>
              <a:gd name="connsiteX2" fmla="*/ 2336522 w 6566595"/>
              <a:gd name="connsiteY2" fmla="*/ 1046099 h 2990442"/>
              <a:gd name="connsiteX3" fmla="*/ 2147836 w 6566595"/>
              <a:gd name="connsiteY3" fmla="*/ 871927 h 2990442"/>
              <a:gd name="connsiteX4" fmla="*/ 2162350 w 6566595"/>
              <a:gd name="connsiteY4" fmla="*/ 494556 h 2990442"/>
              <a:gd name="connsiteX5" fmla="*/ 2481665 w 6566595"/>
              <a:gd name="connsiteY5" fmla="*/ 233299 h 2990442"/>
              <a:gd name="connsiteX6" fmla="*/ 3323493 w 6566595"/>
              <a:gd name="connsiteY6" fmla="*/ 88156 h 2990442"/>
              <a:gd name="connsiteX7" fmla="*/ 4412065 w 6566595"/>
              <a:gd name="connsiteY7" fmla="*/ 1070 h 2990442"/>
              <a:gd name="connsiteX8" fmla="*/ 5805436 w 6566595"/>
              <a:gd name="connsiteY8" fmla="*/ 146213 h 2990442"/>
              <a:gd name="connsiteX9" fmla="*/ 6371493 w 6566595"/>
              <a:gd name="connsiteY9" fmla="*/ 305870 h 2990442"/>
              <a:gd name="connsiteX10" fmla="*/ 6545665 w 6566595"/>
              <a:gd name="connsiteY10" fmla="*/ 552613 h 2990442"/>
              <a:gd name="connsiteX11" fmla="*/ 6531150 w 6566595"/>
              <a:gd name="connsiteY11" fmla="*/ 900956 h 2990442"/>
              <a:gd name="connsiteX12" fmla="*/ 6255379 w 6566595"/>
              <a:gd name="connsiteY12" fmla="*/ 1133185 h 2990442"/>
              <a:gd name="connsiteX13" fmla="*/ 5515150 w 6566595"/>
              <a:gd name="connsiteY13" fmla="*/ 1292842 h 2990442"/>
              <a:gd name="connsiteX14" fmla="*/ 4905550 w 6566595"/>
              <a:gd name="connsiteY14" fmla="*/ 1365413 h 2990442"/>
              <a:gd name="connsiteX15" fmla="*/ 3991150 w 6566595"/>
              <a:gd name="connsiteY15" fmla="*/ 1989527 h 2990442"/>
              <a:gd name="connsiteX16" fmla="*/ 2713893 w 6566595"/>
              <a:gd name="connsiteY16" fmla="*/ 2918442 h 2990442"/>
              <a:gd name="connsiteX17" fmla="*/ 159379 w 6566595"/>
              <a:gd name="connsiteY17" fmla="*/ 2932956 h 2990442"/>
              <a:gd name="connsiteX0" fmla="*/ 149861 w 6571365"/>
              <a:gd name="connsiteY0" fmla="*/ 2932956 h 2990442"/>
              <a:gd name="connsiteX1" fmla="*/ 164149 w 6571365"/>
              <a:gd name="connsiteY1" fmla="*/ 2599127 h 2990442"/>
              <a:gd name="connsiteX2" fmla="*/ 2341292 w 6571365"/>
              <a:gd name="connsiteY2" fmla="*/ 1046099 h 2990442"/>
              <a:gd name="connsiteX3" fmla="*/ 2152606 w 6571365"/>
              <a:gd name="connsiteY3" fmla="*/ 871927 h 2990442"/>
              <a:gd name="connsiteX4" fmla="*/ 2167120 w 6571365"/>
              <a:gd name="connsiteY4" fmla="*/ 494556 h 2990442"/>
              <a:gd name="connsiteX5" fmla="*/ 2486435 w 6571365"/>
              <a:gd name="connsiteY5" fmla="*/ 233299 h 2990442"/>
              <a:gd name="connsiteX6" fmla="*/ 3328263 w 6571365"/>
              <a:gd name="connsiteY6" fmla="*/ 88156 h 2990442"/>
              <a:gd name="connsiteX7" fmla="*/ 4416835 w 6571365"/>
              <a:gd name="connsiteY7" fmla="*/ 1070 h 2990442"/>
              <a:gd name="connsiteX8" fmla="*/ 5810206 w 6571365"/>
              <a:gd name="connsiteY8" fmla="*/ 146213 h 2990442"/>
              <a:gd name="connsiteX9" fmla="*/ 6376263 w 6571365"/>
              <a:gd name="connsiteY9" fmla="*/ 305870 h 2990442"/>
              <a:gd name="connsiteX10" fmla="*/ 6550435 w 6571365"/>
              <a:gd name="connsiteY10" fmla="*/ 552613 h 2990442"/>
              <a:gd name="connsiteX11" fmla="*/ 6535920 w 6571365"/>
              <a:gd name="connsiteY11" fmla="*/ 900956 h 2990442"/>
              <a:gd name="connsiteX12" fmla="*/ 6260149 w 6571365"/>
              <a:gd name="connsiteY12" fmla="*/ 1133185 h 2990442"/>
              <a:gd name="connsiteX13" fmla="*/ 5519920 w 6571365"/>
              <a:gd name="connsiteY13" fmla="*/ 1292842 h 2990442"/>
              <a:gd name="connsiteX14" fmla="*/ 4910320 w 6571365"/>
              <a:gd name="connsiteY14" fmla="*/ 1365413 h 2990442"/>
              <a:gd name="connsiteX15" fmla="*/ 3995920 w 6571365"/>
              <a:gd name="connsiteY15" fmla="*/ 1989527 h 2990442"/>
              <a:gd name="connsiteX16" fmla="*/ 2718663 w 6571365"/>
              <a:gd name="connsiteY16" fmla="*/ 2918442 h 2990442"/>
              <a:gd name="connsiteX17" fmla="*/ 149861 w 6571365"/>
              <a:gd name="connsiteY17" fmla="*/ 2932956 h 2990442"/>
              <a:gd name="connsiteX0" fmla="*/ 151495 w 6572999"/>
              <a:gd name="connsiteY0" fmla="*/ 2932956 h 2990442"/>
              <a:gd name="connsiteX1" fmla="*/ 165783 w 6572999"/>
              <a:gd name="connsiteY1" fmla="*/ 2599127 h 2990442"/>
              <a:gd name="connsiteX2" fmla="*/ 2342926 w 6572999"/>
              <a:gd name="connsiteY2" fmla="*/ 1046099 h 2990442"/>
              <a:gd name="connsiteX3" fmla="*/ 2154240 w 6572999"/>
              <a:gd name="connsiteY3" fmla="*/ 871927 h 2990442"/>
              <a:gd name="connsiteX4" fmla="*/ 2168754 w 6572999"/>
              <a:gd name="connsiteY4" fmla="*/ 494556 h 2990442"/>
              <a:gd name="connsiteX5" fmla="*/ 2488069 w 6572999"/>
              <a:gd name="connsiteY5" fmla="*/ 233299 h 2990442"/>
              <a:gd name="connsiteX6" fmla="*/ 3329897 w 6572999"/>
              <a:gd name="connsiteY6" fmla="*/ 88156 h 2990442"/>
              <a:gd name="connsiteX7" fmla="*/ 4418469 w 6572999"/>
              <a:gd name="connsiteY7" fmla="*/ 1070 h 2990442"/>
              <a:gd name="connsiteX8" fmla="*/ 5811840 w 6572999"/>
              <a:gd name="connsiteY8" fmla="*/ 146213 h 2990442"/>
              <a:gd name="connsiteX9" fmla="*/ 6377897 w 6572999"/>
              <a:gd name="connsiteY9" fmla="*/ 305870 h 2990442"/>
              <a:gd name="connsiteX10" fmla="*/ 6552069 w 6572999"/>
              <a:gd name="connsiteY10" fmla="*/ 552613 h 2990442"/>
              <a:gd name="connsiteX11" fmla="*/ 6537554 w 6572999"/>
              <a:gd name="connsiteY11" fmla="*/ 900956 h 2990442"/>
              <a:gd name="connsiteX12" fmla="*/ 6261783 w 6572999"/>
              <a:gd name="connsiteY12" fmla="*/ 1133185 h 2990442"/>
              <a:gd name="connsiteX13" fmla="*/ 5521554 w 6572999"/>
              <a:gd name="connsiteY13" fmla="*/ 1292842 h 2990442"/>
              <a:gd name="connsiteX14" fmla="*/ 4911954 w 6572999"/>
              <a:gd name="connsiteY14" fmla="*/ 1365413 h 2990442"/>
              <a:gd name="connsiteX15" fmla="*/ 3997554 w 6572999"/>
              <a:gd name="connsiteY15" fmla="*/ 1989527 h 2990442"/>
              <a:gd name="connsiteX16" fmla="*/ 2720297 w 6572999"/>
              <a:gd name="connsiteY16" fmla="*/ 2918442 h 2990442"/>
              <a:gd name="connsiteX17" fmla="*/ 151495 w 6572999"/>
              <a:gd name="connsiteY17" fmla="*/ 2932956 h 2990442"/>
              <a:gd name="connsiteX0" fmla="*/ 162006 w 6583510"/>
              <a:gd name="connsiteY0" fmla="*/ 2932956 h 2990442"/>
              <a:gd name="connsiteX1" fmla="*/ 162007 w 6583510"/>
              <a:gd name="connsiteY1" fmla="*/ 2615796 h 2990442"/>
              <a:gd name="connsiteX2" fmla="*/ 2353437 w 6583510"/>
              <a:gd name="connsiteY2" fmla="*/ 1046099 h 2990442"/>
              <a:gd name="connsiteX3" fmla="*/ 2164751 w 6583510"/>
              <a:gd name="connsiteY3" fmla="*/ 871927 h 2990442"/>
              <a:gd name="connsiteX4" fmla="*/ 2179265 w 6583510"/>
              <a:gd name="connsiteY4" fmla="*/ 494556 h 2990442"/>
              <a:gd name="connsiteX5" fmla="*/ 2498580 w 6583510"/>
              <a:gd name="connsiteY5" fmla="*/ 233299 h 2990442"/>
              <a:gd name="connsiteX6" fmla="*/ 3340408 w 6583510"/>
              <a:gd name="connsiteY6" fmla="*/ 88156 h 2990442"/>
              <a:gd name="connsiteX7" fmla="*/ 4428980 w 6583510"/>
              <a:gd name="connsiteY7" fmla="*/ 1070 h 2990442"/>
              <a:gd name="connsiteX8" fmla="*/ 5822351 w 6583510"/>
              <a:gd name="connsiteY8" fmla="*/ 146213 h 2990442"/>
              <a:gd name="connsiteX9" fmla="*/ 6388408 w 6583510"/>
              <a:gd name="connsiteY9" fmla="*/ 305870 h 2990442"/>
              <a:gd name="connsiteX10" fmla="*/ 6562580 w 6583510"/>
              <a:gd name="connsiteY10" fmla="*/ 552613 h 2990442"/>
              <a:gd name="connsiteX11" fmla="*/ 6548065 w 6583510"/>
              <a:gd name="connsiteY11" fmla="*/ 900956 h 2990442"/>
              <a:gd name="connsiteX12" fmla="*/ 6272294 w 6583510"/>
              <a:gd name="connsiteY12" fmla="*/ 1133185 h 2990442"/>
              <a:gd name="connsiteX13" fmla="*/ 5532065 w 6583510"/>
              <a:gd name="connsiteY13" fmla="*/ 1292842 h 2990442"/>
              <a:gd name="connsiteX14" fmla="*/ 4922465 w 6583510"/>
              <a:gd name="connsiteY14" fmla="*/ 1365413 h 2990442"/>
              <a:gd name="connsiteX15" fmla="*/ 4008065 w 6583510"/>
              <a:gd name="connsiteY15" fmla="*/ 1989527 h 2990442"/>
              <a:gd name="connsiteX16" fmla="*/ 2730808 w 6583510"/>
              <a:gd name="connsiteY16" fmla="*/ 2918442 h 2990442"/>
              <a:gd name="connsiteX17" fmla="*/ 162006 w 6583510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2990442"/>
              <a:gd name="connsiteX1" fmla="*/ 1 w 6421504"/>
              <a:gd name="connsiteY1" fmla="*/ 2615796 h 2990442"/>
              <a:gd name="connsiteX2" fmla="*/ 2191431 w 6421504"/>
              <a:gd name="connsiteY2" fmla="*/ 1046099 h 2990442"/>
              <a:gd name="connsiteX3" fmla="*/ 2002745 w 6421504"/>
              <a:gd name="connsiteY3" fmla="*/ 871927 h 2990442"/>
              <a:gd name="connsiteX4" fmla="*/ 2017259 w 6421504"/>
              <a:gd name="connsiteY4" fmla="*/ 494556 h 2990442"/>
              <a:gd name="connsiteX5" fmla="*/ 2336574 w 6421504"/>
              <a:gd name="connsiteY5" fmla="*/ 233299 h 2990442"/>
              <a:gd name="connsiteX6" fmla="*/ 3178402 w 6421504"/>
              <a:gd name="connsiteY6" fmla="*/ 88156 h 2990442"/>
              <a:gd name="connsiteX7" fmla="*/ 4266974 w 6421504"/>
              <a:gd name="connsiteY7" fmla="*/ 1070 h 2990442"/>
              <a:gd name="connsiteX8" fmla="*/ 5660345 w 6421504"/>
              <a:gd name="connsiteY8" fmla="*/ 146213 h 2990442"/>
              <a:gd name="connsiteX9" fmla="*/ 6226402 w 6421504"/>
              <a:gd name="connsiteY9" fmla="*/ 305870 h 2990442"/>
              <a:gd name="connsiteX10" fmla="*/ 6400574 w 6421504"/>
              <a:gd name="connsiteY10" fmla="*/ 552613 h 2990442"/>
              <a:gd name="connsiteX11" fmla="*/ 6386059 w 6421504"/>
              <a:gd name="connsiteY11" fmla="*/ 900956 h 2990442"/>
              <a:gd name="connsiteX12" fmla="*/ 6110288 w 6421504"/>
              <a:gd name="connsiteY12" fmla="*/ 1133185 h 2990442"/>
              <a:gd name="connsiteX13" fmla="*/ 5370059 w 6421504"/>
              <a:gd name="connsiteY13" fmla="*/ 1292842 h 2990442"/>
              <a:gd name="connsiteX14" fmla="*/ 4760459 w 6421504"/>
              <a:gd name="connsiteY14" fmla="*/ 1365413 h 2990442"/>
              <a:gd name="connsiteX15" fmla="*/ 3846059 w 6421504"/>
              <a:gd name="connsiteY15" fmla="*/ 1989527 h 2990442"/>
              <a:gd name="connsiteX16" fmla="*/ 2568802 w 6421504"/>
              <a:gd name="connsiteY16" fmla="*/ 2918442 h 2990442"/>
              <a:gd name="connsiteX17" fmla="*/ 0 w 6421504"/>
              <a:gd name="connsiteY17" fmla="*/ 2932956 h 2990442"/>
              <a:gd name="connsiteX0" fmla="*/ 0 w 6421504"/>
              <a:gd name="connsiteY0" fmla="*/ 2932956 h 3006390"/>
              <a:gd name="connsiteX1" fmla="*/ 1 w 6421504"/>
              <a:gd name="connsiteY1" fmla="*/ 2615796 h 3006390"/>
              <a:gd name="connsiteX2" fmla="*/ 2191431 w 6421504"/>
              <a:gd name="connsiteY2" fmla="*/ 1046099 h 3006390"/>
              <a:gd name="connsiteX3" fmla="*/ 2002745 w 6421504"/>
              <a:gd name="connsiteY3" fmla="*/ 871927 h 3006390"/>
              <a:gd name="connsiteX4" fmla="*/ 2017259 w 6421504"/>
              <a:gd name="connsiteY4" fmla="*/ 494556 h 3006390"/>
              <a:gd name="connsiteX5" fmla="*/ 2336574 w 6421504"/>
              <a:gd name="connsiteY5" fmla="*/ 233299 h 3006390"/>
              <a:gd name="connsiteX6" fmla="*/ 3178402 w 6421504"/>
              <a:gd name="connsiteY6" fmla="*/ 88156 h 3006390"/>
              <a:gd name="connsiteX7" fmla="*/ 4266974 w 6421504"/>
              <a:gd name="connsiteY7" fmla="*/ 1070 h 3006390"/>
              <a:gd name="connsiteX8" fmla="*/ 5660345 w 6421504"/>
              <a:gd name="connsiteY8" fmla="*/ 146213 h 3006390"/>
              <a:gd name="connsiteX9" fmla="*/ 6226402 w 6421504"/>
              <a:gd name="connsiteY9" fmla="*/ 305870 h 3006390"/>
              <a:gd name="connsiteX10" fmla="*/ 6400574 w 6421504"/>
              <a:gd name="connsiteY10" fmla="*/ 552613 h 3006390"/>
              <a:gd name="connsiteX11" fmla="*/ 6386059 w 6421504"/>
              <a:gd name="connsiteY11" fmla="*/ 900956 h 3006390"/>
              <a:gd name="connsiteX12" fmla="*/ 6110288 w 6421504"/>
              <a:gd name="connsiteY12" fmla="*/ 1133185 h 3006390"/>
              <a:gd name="connsiteX13" fmla="*/ 5370059 w 6421504"/>
              <a:gd name="connsiteY13" fmla="*/ 1292842 h 3006390"/>
              <a:gd name="connsiteX14" fmla="*/ 4760459 w 6421504"/>
              <a:gd name="connsiteY14" fmla="*/ 1365413 h 3006390"/>
              <a:gd name="connsiteX15" fmla="*/ 3846059 w 6421504"/>
              <a:gd name="connsiteY15" fmla="*/ 1989527 h 3006390"/>
              <a:gd name="connsiteX16" fmla="*/ 2566421 w 6421504"/>
              <a:gd name="connsiteY16" fmla="*/ 2939873 h 3006390"/>
              <a:gd name="connsiteX17" fmla="*/ 0 w 6421504"/>
              <a:gd name="connsiteY17" fmla="*/ 2932956 h 3006390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91431 w 6421504"/>
              <a:gd name="connsiteY2" fmla="*/ 1046099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67618 w 6421504"/>
              <a:gd name="connsiteY2" fmla="*/ 1060387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2002745 w 6421504"/>
              <a:gd name="connsiteY3" fmla="*/ 871927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17259 w 6421504"/>
              <a:gd name="connsiteY4" fmla="*/ 494556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2000590 w 6421504"/>
              <a:gd name="connsiteY4" fmla="*/ 49931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3446 w 6421504"/>
              <a:gd name="connsiteY4" fmla="*/ 501699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6 h 2939873"/>
              <a:gd name="connsiteX1" fmla="*/ 1 w 6421504"/>
              <a:gd name="connsiteY1" fmla="*/ 2615796 h 2939873"/>
              <a:gd name="connsiteX2" fmla="*/ 2170000 w 6421504"/>
              <a:gd name="connsiteY2" fmla="*/ 1050862 h 2939873"/>
              <a:gd name="connsiteX3" fmla="*/ 1993220 w 6421504"/>
              <a:gd name="connsiteY3" fmla="*/ 883834 h 2939873"/>
              <a:gd name="connsiteX4" fmla="*/ 1995827 w 6421504"/>
              <a:gd name="connsiteY4" fmla="*/ 480268 h 2939873"/>
              <a:gd name="connsiteX5" fmla="*/ 2336574 w 6421504"/>
              <a:gd name="connsiteY5" fmla="*/ 233299 h 2939873"/>
              <a:gd name="connsiteX6" fmla="*/ 3178402 w 6421504"/>
              <a:gd name="connsiteY6" fmla="*/ 88156 h 2939873"/>
              <a:gd name="connsiteX7" fmla="*/ 4266974 w 6421504"/>
              <a:gd name="connsiteY7" fmla="*/ 1070 h 2939873"/>
              <a:gd name="connsiteX8" fmla="*/ 5660345 w 6421504"/>
              <a:gd name="connsiteY8" fmla="*/ 146213 h 2939873"/>
              <a:gd name="connsiteX9" fmla="*/ 6226402 w 6421504"/>
              <a:gd name="connsiteY9" fmla="*/ 305870 h 2939873"/>
              <a:gd name="connsiteX10" fmla="*/ 6400574 w 6421504"/>
              <a:gd name="connsiteY10" fmla="*/ 552613 h 2939873"/>
              <a:gd name="connsiteX11" fmla="*/ 6386059 w 6421504"/>
              <a:gd name="connsiteY11" fmla="*/ 900956 h 2939873"/>
              <a:gd name="connsiteX12" fmla="*/ 6110288 w 6421504"/>
              <a:gd name="connsiteY12" fmla="*/ 1133185 h 2939873"/>
              <a:gd name="connsiteX13" fmla="*/ 5370059 w 6421504"/>
              <a:gd name="connsiteY13" fmla="*/ 1292842 h 2939873"/>
              <a:gd name="connsiteX14" fmla="*/ 4760459 w 6421504"/>
              <a:gd name="connsiteY14" fmla="*/ 1365413 h 2939873"/>
              <a:gd name="connsiteX15" fmla="*/ 3846059 w 6421504"/>
              <a:gd name="connsiteY15" fmla="*/ 1989527 h 2939873"/>
              <a:gd name="connsiteX16" fmla="*/ 2566421 w 6421504"/>
              <a:gd name="connsiteY16" fmla="*/ 2939873 h 2939873"/>
              <a:gd name="connsiteX17" fmla="*/ 0 w 6421504"/>
              <a:gd name="connsiteY17" fmla="*/ 2932956 h 2939873"/>
              <a:gd name="connsiteX0" fmla="*/ 0 w 6421504"/>
              <a:gd name="connsiteY0" fmla="*/ 2932951 h 2939868"/>
              <a:gd name="connsiteX1" fmla="*/ 1 w 6421504"/>
              <a:gd name="connsiteY1" fmla="*/ 2615791 h 2939868"/>
              <a:gd name="connsiteX2" fmla="*/ 2170000 w 6421504"/>
              <a:gd name="connsiteY2" fmla="*/ 1050857 h 2939868"/>
              <a:gd name="connsiteX3" fmla="*/ 1993220 w 6421504"/>
              <a:gd name="connsiteY3" fmla="*/ 883829 h 2939868"/>
              <a:gd name="connsiteX4" fmla="*/ 1995827 w 6421504"/>
              <a:gd name="connsiteY4" fmla="*/ 480263 h 2939868"/>
              <a:gd name="connsiteX5" fmla="*/ 2417537 w 6421504"/>
              <a:gd name="connsiteY5" fmla="*/ 230913 h 2939868"/>
              <a:gd name="connsiteX6" fmla="*/ 3178402 w 6421504"/>
              <a:gd name="connsiteY6" fmla="*/ 88151 h 2939868"/>
              <a:gd name="connsiteX7" fmla="*/ 4266974 w 6421504"/>
              <a:gd name="connsiteY7" fmla="*/ 1065 h 2939868"/>
              <a:gd name="connsiteX8" fmla="*/ 5660345 w 6421504"/>
              <a:gd name="connsiteY8" fmla="*/ 146208 h 2939868"/>
              <a:gd name="connsiteX9" fmla="*/ 6226402 w 6421504"/>
              <a:gd name="connsiteY9" fmla="*/ 305865 h 2939868"/>
              <a:gd name="connsiteX10" fmla="*/ 6400574 w 6421504"/>
              <a:gd name="connsiteY10" fmla="*/ 552608 h 2939868"/>
              <a:gd name="connsiteX11" fmla="*/ 6386059 w 6421504"/>
              <a:gd name="connsiteY11" fmla="*/ 900951 h 2939868"/>
              <a:gd name="connsiteX12" fmla="*/ 6110288 w 6421504"/>
              <a:gd name="connsiteY12" fmla="*/ 1133180 h 2939868"/>
              <a:gd name="connsiteX13" fmla="*/ 5370059 w 6421504"/>
              <a:gd name="connsiteY13" fmla="*/ 1292837 h 2939868"/>
              <a:gd name="connsiteX14" fmla="*/ 4760459 w 6421504"/>
              <a:gd name="connsiteY14" fmla="*/ 1365408 h 2939868"/>
              <a:gd name="connsiteX15" fmla="*/ 3846059 w 6421504"/>
              <a:gd name="connsiteY15" fmla="*/ 1989522 h 2939868"/>
              <a:gd name="connsiteX16" fmla="*/ 2566421 w 6421504"/>
              <a:gd name="connsiteY16" fmla="*/ 2939868 h 2939868"/>
              <a:gd name="connsiteX17" fmla="*/ 0 w 6421504"/>
              <a:gd name="connsiteY17" fmla="*/ 2932951 h 2939868"/>
              <a:gd name="connsiteX0" fmla="*/ 0 w 6421504"/>
              <a:gd name="connsiteY0" fmla="*/ 2932821 h 2939738"/>
              <a:gd name="connsiteX1" fmla="*/ 1 w 6421504"/>
              <a:gd name="connsiteY1" fmla="*/ 2615661 h 2939738"/>
              <a:gd name="connsiteX2" fmla="*/ 2170000 w 6421504"/>
              <a:gd name="connsiteY2" fmla="*/ 1050727 h 2939738"/>
              <a:gd name="connsiteX3" fmla="*/ 1993220 w 6421504"/>
              <a:gd name="connsiteY3" fmla="*/ 883699 h 2939738"/>
              <a:gd name="connsiteX4" fmla="*/ 1995827 w 6421504"/>
              <a:gd name="connsiteY4" fmla="*/ 480133 h 2939738"/>
              <a:gd name="connsiteX5" fmla="*/ 2417537 w 6421504"/>
              <a:gd name="connsiteY5" fmla="*/ 230783 h 2939738"/>
              <a:gd name="connsiteX6" fmla="*/ 3178402 w 6421504"/>
              <a:gd name="connsiteY6" fmla="*/ 88021 h 2939738"/>
              <a:gd name="connsiteX7" fmla="*/ 4266974 w 6421504"/>
              <a:gd name="connsiteY7" fmla="*/ 935 h 2939738"/>
              <a:gd name="connsiteX8" fmla="*/ 5660345 w 6421504"/>
              <a:gd name="connsiteY8" fmla="*/ 146078 h 2939738"/>
              <a:gd name="connsiteX9" fmla="*/ 6226402 w 6421504"/>
              <a:gd name="connsiteY9" fmla="*/ 305735 h 2939738"/>
              <a:gd name="connsiteX10" fmla="*/ 6400574 w 6421504"/>
              <a:gd name="connsiteY10" fmla="*/ 552478 h 2939738"/>
              <a:gd name="connsiteX11" fmla="*/ 6386059 w 6421504"/>
              <a:gd name="connsiteY11" fmla="*/ 900821 h 2939738"/>
              <a:gd name="connsiteX12" fmla="*/ 6110288 w 6421504"/>
              <a:gd name="connsiteY12" fmla="*/ 1133050 h 2939738"/>
              <a:gd name="connsiteX13" fmla="*/ 5370059 w 6421504"/>
              <a:gd name="connsiteY13" fmla="*/ 1292707 h 2939738"/>
              <a:gd name="connsiteX14" fmla="*/ 4760459 w 6421504"/>
              <a:gd name="connsiteY14" fmla="*/ 1365278 h 2939738"/>
              <a:gd name="connsiteX15" fmla="*/ 3846059 w 6421504"/>
              <a:gd name="connsiteY15" fmla="*/ 1989392 h 2939738"/>
              <a:gd name="connsiteX16" fmla="*/ 2566421 w 6421504"/>
              <a:gd name="connsiteY16" fmla="*/ 2939738 h 2939738"/>
              <a:gd name="connsiteX17" fmla="*/ 0 w 6421504"/>
              <a:gd name="connsiteY17" fmla="*/ 2932821 h 2939738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4805 h 2911722"/>
              <a:gd name="connsiteX1" fmla="*/ 1 w 6421504"/>
              <a:gd name="connsiteY1" fmla="*/ 2587645 h 2911722"/>
              <a:gd name="connsiteX2" fmla="*/ 2170000 w 6421504"/>
              <a:gd name="connsiteY2" fmla="*/ 1022711 h 2911722"/>
              <a:gd name="connsiteX3" fmla="*/ 1993220 w 6421504"/>
              <a:gd name="connsiteY3" fmla="*/ 855683 h 2911722"/>
              <a:gd name="connsiteX4" fmla="*/ 1995827 w 6421504"/>
              <a:gd name="connsiteY4" fmla="*/ 452117 h 2911722"/>
              <a:gd name="connsiteX5" fmla="*/ 2417537 w 6421504"/>
              <a:gd name="connsiteY5" fmla="*/ 202767 h 2911722"/>
              <a:gd name="connsiteX6" fmla="*/ 3178402 w 6421504"/>
              <a:gd name="connsiteY6" fmla="*/ 60005 h 2911722"/>
              <a:gd name="connsiteX7" fmla="*/ 4274117 w 6421504"/>
              <a:gd name="connsiteY7" fmla="*/ 1494 h 2911722"/>
              <a:gd name="connsiteX8" fmla="*/ 5660345 w 6421504"/>
              <a:gd name="connsiteY8" fmla="*/ 118062 h 2911722"/>
              <a:gd name="connsiteX9" fmla="*/ 6226402 w 6421504"/>
              <a:gd name="connsiteY9" fmla="*/ 277719 h 2911722"/>
              <a:gd name="connsiteX10" fmla="*/ 6400574 w 6421504"/>
              <a:gd name="connsiteY10" fmla="*/ 524462 h 2911722"/>
              <a:gd name="connsiteX11" fmla="*/ 6386059 w 6421504"/>
              <a:gd name="connsiteY11" fmla="*/ 872805 h 2911722"/>
              <a:gd name="connsiteX12" fmla="*/ 6110288 w 6421504"/>
              <a:gd name="connsiteY12" fmla="*/ 1105034 h 2911722"/>
              <a:gd name="connsiteX13" fmla="*/ 5370059 w 6421504"/>
              <a:gd name="connsiteY13" fmla="*/ 1264691 h 2911722"/>
              <a:gd name="connsiteX14" fmla="*/ 4760459 w 6421504"/>
              <a:gd name="connsiteY14" fmla="*/ 1337262 h 2911722"/>
              <a:gd name="connsiteX15" fmla="*/ 3846059 w 6421504"/>
              <a:gd name="connsiteY15" fmla="*/ 1961376 h 2911722"/>
              <a:gd name="connsiteX16" fmla="*/ 2566421 w 6421504"/>
              <a:gd name="connsiteY16" fmla="*/ 2911722 h 2911722"/>
              <a:gd name="connsiteX17" fmla="*/ 0 w 6421504"/>
              <a:gd name="connsiteY17" fmla="*/ 2904805 h 2911722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504"/>
              <a:gd name="connsiteY0" fmla="*/ 2905114 h 2912031"/>
              <a:gd name="connsiteX1" fmla="*/ 1 w 6421504"/>
              <a:gd name="connsiteY1" fmla="*/ 2587954 h 2912031"/>
              <a:gd name="connsiteX2" fmla="*/ 2170000 w 6421504"/>
              <a:gd name="connsiteY2" fmla="*/ 1023020 h 2912031"/>
              <a:gd name="connsiteX3" fmla="*/ 1993220 w 6421504"/>
              <a:gd name="connsiteY3" fmla="*/ 855992 h 2912031"/>
              <a:gd name="connsiteX4" fmla="*/ 1995827 w 6421504"/>
              <a:gd name="connsiteY4" fmla="*/ 452426 h 2912031"/>
              <a:gd name="connsiteX5" fmla="*/ 2417537 w 6421504"/>
              <a:gd name="connsiteY5" fmla="*/ 203076 h 2912031"/>
              <a:gd name="connsiteX6" fmla="*/ 3178402 w 6421504"/>
              <a:gd name="connsiteY6" fmla="*/ 60314 h 2912031"/>
              <a:gd name="connsiteX7" fmla="*/ 4274117 w 6421504"/>
              <a:gd name="connsiteY7" fmla="*/ 1803 h 2912031"/>
              <a:gd name="connsiteX8" fmla="*/ 5655582 w 6421504"/>
              <a:gd name="connsiteY8" fmla="*/ 125515 h 2912031"/>
              <a:gd name="connsiteX9" fmla="*/ 6226402 w 6421504"/>
              <a:gd name="connsiteY9" fmla="*/ 278028 h 2912031"/>
              <a:gd name="connsiteX10" fmla="*/ 6400574 w 6421504"/>
              <a:gd name="connsiteY10" fmla="*/ 524771 h 2912031"/>
              <a:gd name="connsiteX11" fmla="*/ 6386059 w 6421504"/>
              <a:gd name="connsiteY11" fmla="*/ 873114 h 2912031"/>
              <a:gd name="connsiteX12" fmla="*/ 6110288 w 6421504"/>
              <a:gd name="connsiteY12" fmla="*/ 1105343 h 2912031"/>
              <a:gd name="connsiteX13" fmla="*/ 5370059 w 6421504"/>
              <a:gd name="connsiteY13" fmla="*/ 1265000 h 2912031"/>
              <a:gd name="connsiteX14" fmla="*/ 4760459 w 6421504"/>
              <a:gd name="connsiteY14" fmla="*/ 1337571 h 2912031"/>
              <a:gd name="connsiteX15" fmla="*/ 3846059 w 6421504"/>
              <a:gd name="connsiteY15" fmla="*/ 1961685 h 2912031"/>
              <a:gd name="connsiteX16" fmla="*/ 2566421 w 6421504"/>
              <a:gd name="connsiteY16" fmla="*/ 2912031 h 2912031"/>
              <a:gd name="connsiteX17" fmla="*/ 0 w 6421504"/>
              <a:gd name="connsiteY17" fmla="*/ 2905114 h 2912031"/>
              <a:gd name="connsiteX0" fmla="*/ 0 w 6421816"/>
              <a:gd name="connsiteY0" fmla="*/ 2905114 h 2912031"/>
              <a:gd name="connsiteX1" fmla="*/ 1 w 6421816"/>
              <a:gd name="connsiteY1" fmla="*/ 2587954 h 2912031"/>
              <a:gd name="connsiteX2" fmla="*/ 2170000 w 6421816"/>
              <a:gd name="connsiteY2" fmla="*/ 1023020 h 2912031"/>
              <a:gd name="connsiteX3" fmla="*/ 1993220 w 6421816"/>
              <a:gd name="connsiteY3" fmla="*/ 855992 h 2912031"/>
              <a:gd name="connsiteX4" fmla="*/ 1995827 w 6421816"/>
              <a:gd name="connsiteY4" fmla="*/ 452426 h 2912031"/>
              <a:gd name="connsiteX5" fmla="*/ 2417537 w 6421816"/>
              <a:gd name="connsiteY5" fmla="*/ 203076 h 2912031"/>
              <a:gd name="connsiteX6" fmla="*/ 3178402 w 6421816"/>
              <a:gd name="connsiteY6" fmla="*/ 60314 h 2912031"/>
              <a:gd name="connsiteX7" fmla="*/ 4274117 w 6421816"/>
              <a:gd name="connsiteY7" fmla="*/ 1803 h 2912031"/>
              <a:gd name="connsiteX8" fmla="*/ 5655582 w 6421816"/>
              <a:gd name="connsiteY8" fmla="*/ 125515 h 2912031"/>
              <a:gd name="connsiteX9" fmla="*/ 6221640 w 6421816"/>
              <a:gd name="connsiteY9" fmla="*/ 304221 h 2912031"/>
              <a:gd name="connsiteX10" fmla="*/ 6400574 w 6421816"/>
              <a:gd name="connsiteY10" fmla="*/ 524771 h 2912031"/>
              <a:gd name="connsiteX11" fmla="*/ 6386059 w 6421816"/>
              <a:gd name="connsiteY11" fmla="*/ 873114 h 2912031"/>
              <a:gd name="connsiteX12" fmla="*/ 6110288 w 6421816"/>
              <a:gd name="connsiteY12" fmla="*/ 1105343 h 2912031"/>
              <a:gd name="connsiteX13" fmla="*/ 5370059 w 6421816"/>
              <a:gd name="connsiteY13" fmla="*/ 1265000 h 2912031"/>
              <a:gd name="connsiteX14" fmla="*/ 4760459 w 6421816"/>
              <a:gd name="connsiteY14" fmla="*/ 1337571 h 2912031"/>
              <a:gd name="connsiteX15" fmla="*/ 3846059 w 6421816"/>
              <a:gd name="connsiteY15" fmla="*/ 1961685 h 2912031"/>
              <a:gd name="connsiteX16" fmla="*/ 2566421 w 6421816"/>
              <a:gd name="connsiteY16" fmla="*/ 2912031 h 2912031"/>
              <a:gd name="connsiteX17" fmla="*/ 0 w 6421816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15273"/>
              <a:gd name="connsiteY0" fmla="*/ 2905114 h 2912031"/>
              <a:gd name="connsiteX1" fmla="*/ 1 w 6415273"/>
              <a:gd name="connsiteY1" fmla="*/ 2587954 h 2912031"/>
              <a:gd name="connsiteX2" fmla="*/ 2170000 w 6415273"/>
              <a:gd name="connsiteY2" fmla="*/ 1023020 h 2912031"/>
              <a:gd name="connsiteX3" fmla="*/ 1993220 w 6415273"/>
              <a:gd name="connsiteY3" fmla="*/ 855992 h 2912031"/>
              <a:gd name="connsiteX4" fmla="*/ 1995827 w 6415273"/>
              <a:gd name="connsiteY4" fmla="*/ 452426 h 2912031"/>
              <a:gd name="connsiteX5" fmla="*/ 2417537 w 6415273"/>
              <a:gd name="connsiteY5" fmla="*/ 203076 h 2912031"/>
              <a:gd name="connsiteX6" fmla="*/ 3178402 w 6415273"/>
              <a:gd name="connsiteY6" fmla="*/ 60314 h 2912031"/>
              <a:gd name="connsiteX7" fmla="*/ 4274117 w 6415273"/>
              <a:gd name="connsiteY7" fmla="*/ 1803 h 2912031"/>
              <a:gd name="connsiteX8" fmla="*/ 5655582 w 6415273"/>
              <a:gd name="connsiteY8" fmla="*/ 125515 h 2912031"/>
              <a:gd name="connsiteX9" fmla="*/ 6221640 w 6415273"/>
              <a:gd name="connsiteY9" fmla="*/ 304221 h 2912031"/>
              <a:gd name="connsiteX10" fmla="*/ 6388667 w 6415273"/>
              <a:gd name="connsiteY10" fmla="*/ 484290 h 2912031"/>
              <a:gd name="connsiteX11" fmla="*/ 6386059 w 6415273"/>
              <a:gd name="connsiteY11" fmla="*/ 873114 h 2912031"/>
              <a:gd name="connsiteX12" fmla="*/ 6110288 w 6415273"/>
              <a:gd name="connsiteY12" fmla="*/ 1105343 h 2912031"/>
              <a:gd name="connsiteX13" fmla="*/ 5370059 w 6415273"/>
              <a:gd name="connsiteY13" fmla="*/ 1265000 h 2912031"/>
              <a:gd name="connsiteX14" fmla="*/ 4760459 w 6415273"/>
              <a:gd name="connsiteY14" fmla="*/ 1337571 h 2912031"/>
              <a:gd name="connsiteX15" fmla="*/ 3846059 w 6415273"/>
              <a:gd name="connsiteY15" fmla="*/ 1961685 h 2912031"/>
              <a:gd name="connsiteX16" fmla="*/ 2566421 w 6415273"/>
              <a:gd name="connsiteY16" fmla="*/ 2912031 h 2912031"/>
              <a:gd name="connsiteX17" fmla="*/ 0 w 6415273"/>
              <a:gd name="connsiteY17" fmla="*/ 2905114 h 2912031"/>
              <a:gd name="connsiteX0" fmla="*/ 0 w 6406566"/>
              <a:gd name="connsiteY0" fmla="*/ 2905114 h 2912031"/>
              <a:gd name="connsiteX1" fmla="*/ 1 w 6406566"/>
              <a:gd name="connsiteY1" fmla="*/ 2587954 h 2912031"/>
              <a:gd name="connsiteX2" fmla="*/ 2170000 w 6406566"/>
              <a:gd name="connsiteY2" fmla="*/ 1023020 h 2912031"/>
              <a:gd name="connsiteX3" fmla="*/ 1993220 w 6406566"/>
              <a:gd name="connsiteY3" fmla="*/ 855992 h 2912031"/>
              <a:gd name="connsiteX4" fmla="*/ 1995827 w 6406566"/>
              <a:gd name="connsiteY4" fmla="*/ 452426 h 2912031"/>
              <a:gd name="connsiteX5" fmla="*/ 2417537 w 6406566"/>
              <a:gd name="connsiteY5" fmla="*/ 203076 h 2912031"/>
              <a:gd name="connsiteX6" fmla="*/ 3178402 w 6406566"/>
              <a:gd name="connsiteY6" fmla="*/ 60314 h 2912031"/>
              <a:gd name="connsiteX7" fmla="*/ 4274117 w 6406566"/>
              <a:gd name="connsiteY7" fmla="*/ 1803 h 2912031"/>
              <a:gd name="connsiteX8" fmla="*/ 5655582 w 6406566"/>
              <a:gd name="connsiteY8" fmla="*/ 125515 h 2912031"/>
              <a:gd name="connsiteX9" fmla="*/ 6221640 w 6406566"/>
              <a:gd name="connsiteY9" fmla="*/ 304221 h 2912031"/>
              <a:gd name="connsiteX10" fmla="*/ 6388667 w 6406566"/>
              <a:gd name="connsiteY10" fmla="*/ 484290 h 2912031"/>
              <a:gd name="connsiteX11" fmla="*/ 6386059 w 6406566"/>
              <a:gd name="connsiteY11" fmla="*/ 873114 h 2912031"/>
              <a:gd name="connsiteX12" fmla="*/ 6110288 w 6406566"/>
              <a:gd name="connsiteY12" fmla="*/ 1105343 h 2912031"/>
              <a:gd name="connsiteX13" fmla="*/ 5370059 w 6406566"/>
              <a:gd name="connsiteY13" fmla="*/ 1265000 h 2912031"/>
              <a:gd name="connsiteX14" fmla="*/ 4760459 w 6406566"/>
              <a:gd name="connsiteY14" fmla="*/ 1337571 h 2912031"/>
              <a:gd name="connsiteX15" fmla="*/ 3846059 w 6406566"/>
              <a:gd name="connsiteY15" fmla="*/ 1961685 h 2912031"/>
              <a:gd name="connsiteX16" fmla="*/ 2566421 w 6406566"/>
              <a:gd name="connsiteY16" fmla="*/ 2912031 h 2912031"/>
              <a:gd name="connsiteX17" fmla="*/ 0 w 6406566"/>
              <a:gd name="connsiteY17" fmla="*/ 2905114 h 2912031"/>
              <a:gd name="connsiteX0" fmla="*/ 0 w 6413888"/>
              <a:gd name="connsiteY0" fmla="*/ 2905114 h 2912031"/>
              <a:gd name="connsiteX1" fmla="*/ 1 w 6413888"/>
              <a:gd name="connsiteY1" fmla="*/ 2587954 h 2912031"/>
              <a:gd name="connsiteX2" fmla="*/ 2170000 w 6413888"/>
              <a:gd name="connsiteY2" fmla="*/ 1023020 h 2912031"/>
              <a:gd name="connsiteX3" fmla="*/ 1993220 w 6413888"/>
              <a:gd name="connsiteY3" fmla="*/ 855992 h 2912031"/>
              <a:gd name="connsiteX4" fmla="*/ 1995827 w 6413888"/>
              <a:gd name="connsiteY4" fmla="*/ 452426 h 2912031"/>
              <a:gd name="connsiteX5" fmla="*/ 2417537 w 6413888"/>
              <a:gd name="connsiteY5" fmla="*/ 203076 h 2912031"/>
              <a:gd name="connsiteX6" fmla="*/ 3178402 w 6413888"/>
              <a:gd name="connsiteY6" fmla="*/ 60314 h 2912031"/>
              <a:gd name="connsiteX7" fmla="*/ 4274117 w 6413888"/>
              <a:gd name="connsiteY7" fmla="*/ 1803 h 2912031"/>
              <a:gd name="connsiteX8" fmla="*/ 5655582 w 6413888"/>
              <a:gd name="connsiteY8" fmla="*/ 125515 h 2912031"/>
              <a:gd name="connsiteX9" fmla="*/ 6221640 w 6413888"/>
              <a:gd name="connsiteY9" fmla="*/ 304221 h 2912031"/>
              <a:gd name="connsiteX10" fmla="*/ 6388667 w 6413888"/>
              <a:gd name="connsiteY10" fmla="*/ 484290 h 2912031"/>
              <a:gd name="connsiteX11" fmla="*/ 6395584 w 6413888"/>
              <a:gd name="connsiteY11" fmla="*/ 858827 h 2912031"/>
              <a:gd name="connsiteX12" fmla="*/ 6110288 w 6413888"/>
              <a:gd name="connsiteY12" fmla="*/ 1105343 h 2912031"/>
              <a:gd name="connsiteX13" fmla="*/ 5370059 w 6413888"/>
              <a:gd name="connsiteY13" fmla="*/ 1265000 h 2912031"/>
              <a:gd name="connsiteX14" fmla="*/ 4760459 w 6413888"/>
              <a:gd name="connsiteY14" fmla="*/ 1337571 h 2912031"/>
              <a:gd name="connsiteX15" fmla="*/ 3846059 w 6413888"/>
              <a:gd name="connsiteY15" fmla="*/ 1961685 h 2912031"/>
              <a:gd name="connsiteX16" fmla="*/ 2566421 w 6413888"/>
              <a:gd name="connsiteY16" fmla="*/ 2912031 h 2912031"/>
              <a:gd name="connsiteX17" fmla="*/ 0 w 6413888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110288 w 6395584"/>
              <a:gd name="connsiteY12" fmla="*/ 1105343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60459 w 6395584"/>
              <a:gd name="connsiteY14" fmla="*/ 1337571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0059 w 6395584"/>
              <a:gd name="connsiteY13" fmla="*/ 1265000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46059 w 6395584"/>
              <a:gd name="connsiteY15" fmla="*/ 1961685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  <a:gd name="connsiteX0" fmla="*/ 0 w 6395584"/>
              <a:gd name="connsiteY0" fmla="*/ 2905114 h 2912031"/>
              <a:gd name="connsiteX1" fmla="*/ 1 w 6395584"/>
              <a:gd name="connsiteY1" fmla="*/ 2587954 h 2912031"/>
              <a:gd name="connsiteX2" fmla="*/ 2170000 w 6395584"/>
              <a:gd name="connsiteY2" fmla="*/ 1023020 h 2912031"/>
              <a:gd name="connsiteX3" fmla="*/ 1993220 w 6395584"/>
              <a:gd name="connsiteY3" fmla="*/ 855992 h 2912031"/>
              <a:gd name="connsiteX4" fmla="*/ 1995827 w 6395584"/>
              <a:gd name="connsiteY4" fmla="*/ 452426 h 2912031"/>
              <a:gd name="connsiteX5" fmla="*/ 2417537 w 6395584"/>
              <a:gd name="connsiteY5" fmla="*/ 203076 h 2912031"/>
              <a:gd name="connsiteX6" fmla="*/ 3178402 w 6395584"/>
              <a:gd name="connsiteY6" fmla="*/ 60314 h 2912031"/>
              <a:gd name="connsiteX7" fmla="*/ 4274117 w 6395584"/>
              <a:gd name="connsiteY7" fmla="*/ 1803 h 2912031"/>
              <a:gd name="connsiteX8" fmla="*/ 5655582 w 6395584"/>
              <a:gd name="connsiteY8" fmla="*/ 125515 h 2912031"/>
              <a:gd name="connsiteX9" fmla="*/ 6221640 w 6395584"/>
              <a:gd name="connsiteY9" fmla="*/ 304221 h 2912031"/>
              <a:gd name="connsiteX10" fmla="*/ 6388667 w 6395584"/>
              <a:gd name="connsiteY10" fmla="*/ 484290 h 2912031"/>
              <a:gd name="connsiteX11" fmla="*/ 6395584 w 6395584"/>
              <a:gd name="connsiteY11" fmla="*/ 858827 h 2912031"/>
              <a:gd name="connsiteX12" fmla="*/ 6057900 w 6395584"/>
              <a:gd name="connsiteY12" fmla="*/ 1100580 h 2912031"/>
              <a:gd name="connsiteX13" fmla="*/ 5372440 w 6395584"/>
              <a:gd name="connsiteY13" fmla="*/ 1260237 h 2912031"/>
              <a:gd name="connsiteX14" fmla="*/ 4774747 w 6395584"/>
              <a:gd name="connsiteY14" fmla="*/ 1311378 h 2912031"/>
              <a:gd name="connsiteX15" fmla="*/ 3853202 w 6395584"/>
              <a:gd name="connsiteY15" fmla="*/ 1978354 h 2912031"/>
              <a:gd name="connsiteX16" fmla="*/ 2566421 w 6395584"/>
              <a:gd name="connsiteY16" fmla="*/ 2912031 h 2912031"/>
              <a:gd name="connsiteX17" fmla="*/ 0 w 6395584"/>
              <a:gd name="connsiteY17" fmla="*/ 2905114 h 29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95584" h="2912031">
                <a:moveTo>
                  <a:pt x="0" y="2905114"/>
                </a:moveTo>
                <a:cubicBezTo>
                  <a:pt x="1445" y="2780458"/>
                  <a:pt x="1476" y="2733362"/>
                  <a:pt x="1" y="2587954"/>
                </a:cubicBezTo>
                <a:cubicBezTo>
                  <a:pt x="558120" y="2197278"/>
                  <a:pt x="1683809" y="1368434"/>
                  <a:pt x="2170000" y="1023020"/>
                </a:cubicBezTo>
                <a:cubicBezTo>
                  <a:pt x="2101360" y="984788"/>
                  <a:pt x="2021455" y="947916"/>
                  <a:pt x="1993220" y="855992"/>
                </a:cubicBezTo>
                <a:cubicBezTo>
                  <a:pt x="1993560" y="690250"/>
                  <a:pt x="1993370" y="617998"/>
                  <a:pt x="1995827" y="452426"/>
                </a:cubicBezTo>
                <a:cubicBezTo>
                  <a:pt x="2084008" y="324954"/>
                  <a:pt x="2220441" y="268428"/>
                  <a:pt x="2417537" y="203076"/>
                </a:cubicBezTo>
                <a:cubicBezTo>
                  <a:pt x="2614633" y="137724"/>
                  <a:pt x="2870163" y="98622"/>
                  <a:pt x="3178402" y="60314"/>
                </a:cubicBezTo>
                <a:cubicBezTo>
                  <a:pt x="3493784" y="31531"/>
                  <a:pt x="3861254" y="-9064"/>
                  <a:pt x="4274117" y="1803"/>
                </a:cubicBezTo>
                <a:cubicBezTo>
                  <a:pt x="4686980" y="12670"/>
                  <a:pt x="5315914" y="60428"/>
                  <a:pt x="5655582" y="125515"/>
                </a:cubicBezTo>
                <a:cubicBezTo>
                  <a:pt x="5957150" y="204889"/>
                  <a:pt x="6099459" y="244425"/>
                  <a:pt x="6221640" y="304221"/>
                </a:cubicBezTo>
                <a:cubicBezTo>
                  <a:pt x="6343821" y="364017"/>
                  <a:pt x="6363645" y="408525"/>
                  <a:pt x="6388667" y="484290"/>
                </a:cubicBezTo>
                <a:cubicBezTo>
                  <a:pt x="6385114" y="607681"/>
                  <a:pt x="6391974" y="755318"/>
                  <a:pt x="6395584" y="858827"/>
                </a:cubicBezTo>
                <a:cubicBezTo>
                  <a:pt x="6325376" y="981386"/>
                  <a:pt x="6297877" y="1001929"/>
                  <a:pt x="6057900" y="1100580"/>
                </a:cubicBezTo>
                <a:cubicBezTo>
                  <a:pt x="5886979" y="1168275"/>
                  <a:pt x="5586299" y="1225104"/>
                  <a:pt x="5372440" y="1260237"/>
                </a:cubicBezTo>
                <a:cubicBezTo>
                  <a:pt x="5158581" y="1295370"/>
                  <a:pt x="4952547" y="1300039"/>
                  <a:pt x="4774747" y="1311378"/>
                </a:cubicBezTo>
                <a:cubicBezTo>
                  <a:pt x="4551703" y="1475117"/>
                  <a:pt x="4218478" y="1719516"/>
                  <a:pt x="3853202" y="1978354"/>
                </a:cubicBezTo>
                <a:cubicBezTo>
                  <a:pt x="3487926" y="2237192"/>
                  <a:pt x="3057412" y="2557149"/>
                  <a:pt x="2566421" y="2912031"/>
                </a:cubicBezTo>
                <a:lnTo>
                  <a:pt x="0" y="2905114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B9DD59-1D7A-60A5-7121-879A8529CA3B}"/>
              </a:ext>
            </a:extLst>
          </p:cNvPr>
          <p:cNvGrpSpPr/>
          <p:nvPr/>
        </p:nvGrpSpPr>
        <p:grpSpPr>
          <a:xfrm>
            <a:off x="689667" y="778514"/>
            <a:ext cx="6392964" cy="2905981"/>
            <a:chOff x="694429" y="3246607"/>
            <a:chExt cx="6392964" cy="29059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AE979-6234-7AFB-5222-4FC8F295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29" y="4051300"/>
              <a:ext cx="2467871" cy="17802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BE424A-DDA7-E50D-A67A-3A24FE380BD6}"/>
                </a:ext>
              </a:extLst>
            </p:cNvPr>
            <p:cNvSpPr/>
            <p:nvPr/>
          </p:nvSpPr>
          <p:spPr>
            <a:xfrm>
              <a:off x="694429" y="5831575"/>
              <a:ext cx="2568102" cy="321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7CCB9A-6016-AEFB-3365-474B03D2D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2531" y="4210844"/>
              <a:ext cx="2231013" cy="16207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C487F7-9E34-7338-17FD-F4435C6CFDB2}"/>
                </a:ext>
              </a:extLst>
            </p:cNvPr>
            <p:cNvCxnSpPr/>
            <p:nvPr/>
          </p:nvCxnSpPr>
          <p:spPr>
            <a:xfrm flipV="1">
              <a:off x="3262531" y="4547524"/>
              <a:ext cx="2217906" cy="160506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FEB6A4A2-BF73-1AE4-656D-09B86F46F0D9}"/>
                </a:ext>
              </a:extLst>
            </p:cNvPr>
            <p:cNvSpPr/>
            <p:nvPr/>
          </p:nvSpPr>
          <p:spPr>
            <a:xfrm>
              <a:off x="2686437" y="3246607"/>
              <a:ext cx="4400163" cy="979904"/>
            </a:xfrm>
            <a:prstGeom prst="arc">
              <a:avLst>
                <a:gd name="adj1" fmla="val 10182033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1E35E7F-99FC-8C58-5B15-69FF1A0BFF73}"/>
                </a:ext>
              </a:extLst>
            </p:cNvPr>
            <p:cNvSpPr/>
            <p:nvPr/>
          </p:nvSpPr>
          <p:spPr>
            <a:xfrm>
              <a:off x="2682468" y="3595857"/>
              <a:ext cx="4400163" cy="979904"/>
            </a:xfrm>
            <a:prstGeom prst="arc">
              <a:avLst>
                <a:gd name="adj1" fmla="val 21597961"/>
                <a:gd name="adj2" fmla="val 2293064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237BAE-007A-201A-0A76-412C6B785619}"/>
                </a:ext>
              </a:extLst>
            </p:cNvPr>
            <p:cNvSpPr/>
            <p:nvPr/>
          </p:nvSpPr>
          <p:spPr>
            <a:xfrm>
              <a:off x="2687230" y="3580061"/>
              <a:ext cx="4400163" cy="979904"/>
            </a:xfrm>
            <a:prstGeom prst="arc">
              <a:avLst>
                <a:gd name="adj1" fmla="val 10468382"/>
                <a:gd name="adj2" fmla="val 10811007"/>
              </a:avLst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0C5AF1-FDCE-E609-1CF0-79AA7EBE1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6987" y="375661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4358FF-F5D1-8A37-FA7A-5287DFF5A1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6437" y="3750261"/>
              <a:ext cx="0" cy="33278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2C4FE2-3BFB-0A8D-5E4F-FDC955CDA1E4}"/>
              </a:ext>
            </a:extLst>
          </p:cNvPr>
          <p:cNvGrpSpPr/>
          <p:nvPr/>
        </p:nvGrpSpPr>
        <p:grpSpPr>
          <a:xfrm>
            <a:off x="700520" y="2314536"/>
            <a:ext cx="4033208" cy="1376903"/>
            <a:chOff x="879629" y="4633530"/>
            <a:chExt cx="4033208" cy="13769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FE8BB2-3E4C-B7FC-034C-8B829B58D0DC}"/>
                </a:ext>
              </a:extLst>
            </p:cNvPr>
            <p:cNvSpPr/>
            <p:nvPr/>
          </p:nvSpPr>
          <p:spPr>
            <a:xfrm>
              <a:off x="879629" y="5684005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6988A3-A330-3421-3F24-2D6943F60BEF}"/>
                </a:ext>
              </a:extLst>
            </p:cNvPr>
            <p:cNvSpPr/>
            <p:nvPr/>
          </p:nvSpPr>
          <p:spPr>
            <a:xfrm>
              <a:off x="2720784" y="5688847"/>
              <a:ext cx="731520" cy="32101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B638CFF6-DF55-BE05-C01E-7764143CCF9E}"/>
                </a:ext>
              </a:extLst>
            </p:cNvPr>
            <p:cNvSpPr/>
            <p:nvPr/>
          </p:nvSpPr>
          <p:spPr>
            <a:xfrm rot="10800000">
              <a:off x="887682" y="4643726"/>
              <a:ext cx="2172544" cy="103435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D35E31DE-EDF1-6FD2-91BC-3B8B812A0958}"/>
                </a:ext>
              </a:extLst>
            </p:cNvPr>
            <p:cNvSpPr/>
            <p:nvPr/>
          </p:nvSpPr>
          <p:spPr>
            <a:xfrm rot="10800000">
              <a:off x="2724102" y="4633530"/>
              <a:ext cx="2188735" cy="1049996"/>
            </a:xfrm>
            <a:prstGeom prst="parallelogram">
              <a:avLst>
                <a:gd name="adj" fmla="val 139824"/>
              </a:avLst>
            </a:prstGeom>
            <a:solidFill>
              <a:srgbClr val="FF000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D3FD05-C4CE-FC6F-C3DF-6590C4CA2FB0}"/>
                </a:ext>
              </a:extLst>
            </p:cNvPr>
            <p:cNvSpPr/>
            <p:nvPr/>
          </p:nvSpPr>
          <p:spPr>
            <a:xfrm>
              <a:off x="3456462" y="4634909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7762D4-21C1-FF4E-4DA0-2FA1B11CFF8E}"/>
                </a:ext>
              </a:extLst>
            </p:cNvPr>
            <p:cNvSpPr/>
            <p:nvPr/>
          </p:nvSpPr>
          <p:spPr>
            <a:xfrm>
              <a:off x="1610518" y="4637767"/>
              <a:ext cx="1455916" cy="1372666"/>
            </a:xfrm>
            <a:custGeom>
              <a:avLst/>
              <a:gdLst>
                <a:gd name="connsiteX0" fmla="*/ 389633 w 3896493"/>
                <a:gd name="connsiteY0" fmla="*/ 2395570 h 2873766"/>
                <a:gd name="connsiteX1" fmla="*/ 3494783 w 3896493"/>
                <a:gd name="connsiteY1" fmla="*/ 161958 h 2873766"/>
                <a:gd name="connsiteX2" fmla="*/ 3518595 w 3896493"/>
                <a:gd name="connsiteY2" fmla="*/ 457233 h 2873766"/>
                <a:gd name="connsiteX3" fmla="*/ 389633 w 3896493"/>
                <a:gd name="connsiteY3" fmla="*/ 2719420 h 2873766"/>
                <a:gd name="connsiteX4" fmla="*/ 389633 w 3896493"/>
                <a:gd name="connsiteY4" fmla="*/ 2395570 h 2873766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738283"/>
                <a:gd name="connsiteY0" fmla="*/ 2395570 h 2827094"/>
                <a:gd name="connsiteX1" fmla="*/ 3336573 w 3738283"/>
                <a:gd name="connsiteY1" fmla="*/ 161958 h 2827094"/>
                <a:gd name="connsiteX2" fmla="*/ 3360385 w 3738283"/>
                <a:gd name="connsiteY2" fmla="*/ 457233 h 2827094"/>
                <a:gd name="connsiteX3" fmla="*/ 231423 w 3738283"/>
                <a:gd name="connsiteY3" fmla="*/ 2719420 h 2827094"/>
                <a:gd name="connsiteX4" fmla="*/ 231423 w 3738283"/>
                <a:gd name="connsiteY4" fmla="*/ 2395570 h 2827094"/>
                <a:gd name="connsiteX0" fmla="*/ 231423 w 3585905"/>
                <a:gd name="connsiteY0" fmla="*/ 2233612 h 2665136"/>
                <a:gd name="connsiteX1" fmla="*/ 3336573 w 3585905"/>
                <a:gd name="connsiteY1" fmla="*/ 0 h 2665136"/>
                <a:gd name="connsiteX2" fmla="*/ 3360385 w 3585905"/>
                <a:gd name="connsiteY2" fmla="*/ 295275 h 2665136"/>
                <a:gd name="connsiteX3" fmla="*/ 231423 w 3585905"/>
                <a:gd name="connsiteY3" fmla="*/ 2557462 h 2665136"/>
                <a:gd name="connsiteX4" fmla="*/ 231423 w 358590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231423 w 3360385"/>
                <a:gd name="connsiteY0" fmla="*/ 2233612 h 2665136"/>
                <a:gd name="connsiteX1" fmla="*/ 3336573 w 3360385"/>
                <a:gd name="connsiteY1" fmla="*/ 0 h 2665136"/>
                <a:gd name="connsiteX2" fmla="*/ 3360385 w 3360385"/>
                <a:gd name="connsiteY2" fmla="*/ 295275 h 2665136"/>
                <a:gd name="connsiteX3" fmla="*/ 231423 w 3360385"/>
                <a:gd name="connsiteY3" fmla="*/ 2557462 h 2665136"/>
                <a:gd name="connsiteX4" fmla="*/ 231423 w 3360385"/>
                <a:gd name="connsiteY4" fmla="*/ 2233612 h 2665136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0 w 3128962"/>
                <a:gd name="connsiteY0" fmla="*/ 2233612 h 2557462"/>
                <a:gd name="connsiteX1" fmla="*/ 3105150 w 3128962"/>
                <a:gd name="connsiteY1" fmla="*/ 0 h 2557462"/>
                <a:gd name="connsiteX2" fmla="*/ 3128962 w 3128962"/>
                <a:gd name="connsiteY2" fmla="*/ 295275 h 2557462"/>
                <a:gd name="connsiteX3" fmla="*/ 0 w 3128962"/>
                <a:gd name="connsiteY3" fmla="*/ 2557462 h 2557462"/>
                <a:gd name="connsiteX4" fmla="*/ 0 w 3128962"/>
                <a:gd name="connsiteY4" fmla="*/ 2233612 h 2557462"/>
                <a:gd name="connsiteX0" fmla="*/ 56 w 3129018"/>
                <a:gd name="connsiteY0" fmla="*/ 2233612 h 2557462"/>
                <a:gd name="connsiteX1" fmla="*/ 3105206 w 3129018"/>
                <a:gd name="connsiteY1" fmla="*/ 0 h 2557462"/>
                <a:gd name="connsiteX2" fmla="*/ 3129018 w 3129018"/>
                <a:gd name="connsiteY2" fmla="*/ 295275 h 2557462"/>
                <a:gd name="connsiteX3" fmla="*/ 56 w 3129018"/>
                <a:gd name="connsiteY3" fmla="*/ 2557462 h 2557462"/>
                <a:gd name="connsiteX4" fmla="*/ 56 w 3129018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3612 h 2557462"/>
                <a:gd name="connsiteX1" fmla="*/ 3105280 w 3129092"/>
                <a:gd name="connsiteY1" fmla="*/ 0 h 2557462"/>
                <a:gd name="connsiteX2" fmla="*/ 3129092 w 3129092"/>
                <a:gd name="connsiteY2" fmla="*/ 295275 h 2557462"/>
                <a:gd name="connsiteX3" fmla="*/ 130 w 3129092"/>
                <a:gd name="connsiteY3" fmla="*/ 2557462 h 2557462"/>
                <a:gd name="connsiteX4" fmla="*/ 130 w 3129092"/>
                <a:gd name="connsiteY4" fmla="*/ 2233612 h 2557462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29092"/>
                <a:gd name="connsiteY0" fmla="*/ 2231231 h 2555081"/>
                <a:gd name="connsiteX1" fmla="*/ 3107661 w 3129092"/>
                <a:gd name="connsiteY1" fmla="*/ 0 h 2555081"/>
                <a:gd name="connsiteX2" fmla="*/ 3129092 w 3129092"/>
                <a:gd name="connsiteY2" fmla="*/ 292894 h 2555081"/>
                <a:gd name="connsiteX3" fmla="*/ 130 w 3129092"/>
                <a:gd name="connsiteY3" fmla="*/ 2555081 h 2555081"/>
                <a:gd name="connsiteX4" fmla="*/ 130 w 3129092"/>
                <a:gd name="connsiteY4" fmla="*/ 2231231 h 2555081"/>
                <a:gd name="connsiteX0" fmla="*/ 130 w 3117185"/>
                <a:gd name="connsiteY0" fmla="*/ 2231231 h 2555081"/>
                <a:gd name="connsiteX1" fmla="*/ 3107661 w 3117185"/>
                <a:gd name="connsiteY1" fmla="*/ 0 h 2555081"/>
                <a:gd name="connsiteX2" fmla="*/ 3117185 w 3117185"/>
                <a:gd name="connsiteY2" fmla="*/ 300037 h 2555081"/>
                <a:gd name="connsiteX3" fmla="*/ 130 w 3117185"/>
                <a:gd name="connsiteY3" fmla="*/ 2555081 h 2555081"/>
                <a:gd name="connsiteX4" fmla="*/ 130 w 3117185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55081"/>
                <a:gd name="connsiteX1" fmla="*/ 3107661 w 3117304"/>
                <a:gd name="connsiteY1" fmla="*/ 0 h 2555081"/>
                <a:gd name="connsiteX2" fmla="*/ 3117185 w 3117304"/>
                <a:gd name="connsiteY2" fmla="*/ 300037 h 2555081"/>
                <a:gd name="connsiteX3" fmla="*/ 130 w 3117304"/>
                <a:gd name="connsiteY3" fmla="*/ 2555081 h 2555081"/>
                <a:gd name="connsiteX4" fmla="*/ 130 w 3117304"/>
                <a:gd name="connsiteY4" fmla="*/ 2231231 h 2555081"/>
                <a:gd name="connsiteX0" fmla="*/ 130 w 3117304"/>
                <a:gd name="connsiteY0" fmla="*/ 2231231 h 2565230"/>
                <a:gd name="connsiteX1" fmla="*/ 3107661 w 3117304"/>
                <a:gd name="connsiteY1" fmla="*/ 0 h 2565230"/>
                <a:gd name="connsiteX2" fmla="*/ 3117185 w 3117304"/>
                <a:gd name="connsiteY2" fmla="*/ 300037 h 2565230"/>
                <a:gd name="connsiteX3" fmla="*/ 129 w 3117304"/>
                <a:gd name="connsiteY3" fmla="*/ 2565230 h 2565230"/>
                <a:gd name="connsiteX4" fmla="*/ 130 w 3117304"/>
                <a:gd name="connsiteY4" fmla="*/ 2231231 h 2565230"/>
                <a:gd name="connsiteX0" fmla="*/ 130 w 3122289"/>
                <a:gd name="connsiteY0" fmla="*/ 2231231 h 2565230"/>
                <a:gd name="connsiteX1" fmla="*/ 3107661 w 3122289"/>
                <a:gd name="connsiteY1" fmla="*/ 0 h 2565230"/>
                <a:gd name="connsiteX2" fmla="*/ 3122236 w 3122289"/>
                <a:gd name="connsiteY2" fmla="*/ 315262 h 2565230"/>
                <a:gd name="connsiteX3" fmla="*/ 129 w 3122289"/>
                <a:gd name="connsiteY3" fmla="*/ 2565230 h 2565230"/>
                <a:gd name="connsiteX4" fmla="*/ 130 w 3122289"/>
                <a:gd name="connsiteY4" fmla="*/ 2231231 h 2565230"/>
                <a:gd name="connsiteX0" fmla="*/ 130 w 3122255"/>
                <a:gd name="connsiteY0" fmla="*/ 2601717 h 2935716"/>
                <a:gd name="connsiteX1" fmla="*/ 3092511 w 3122255"/>
                <a:gd name="connsiteY1" fmla="*/ 0 h 2935716"/>
                <a:gd name="connsiteX2" fmla="*/ 3122236 w 3122255"/>
                <a:gd name="connsiteY2" fmla="*/ 685748 h 2935716"/>
                <a:gd name="connsiteX3" fmla="*/ 129 w 3122255"/>
                <a:gd name="connsiteY3" fmla="*/ 2935716 h 2935716"/>
                <a:gd name="connsiteX4" fmla="*/ 130 w 3122255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30 w 3095712"/>
                <a:gd name="connsiteY0" fmla="*/ 2601717 h 2935716"/>
                <a:gd name="connsiteX1" fmla="*/ 3092511 w 3095712"/>
                <a:gd name="connsiteY1" fmla="*/ 0 h 2935716"/>
                <a:gd name="connsiteX2" fmla="*/ 3091930 w 3095712"/>
                <a:gd name="connsiteY2" fmla="*/ 700974 h 2935716"/>
                <a:gd name="connsiteX3" fmla="*/ 129 w 3095712"/>
                <a:gd name="connsiteY3" fmla="*/ 2935716 h 2935716"/>
                <a:gd name="connsiteX4" fmla="*/ 130 w 3095712"/>
                <a:gd name="connsiteY4" fmla="*/ 2601717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10101 w 3095583"/>
                <a:gd name="connsiteY0" fmla="*/ 2236306 h 2935716"/>
                <a:gd name="connsiteX1" fmla="*/ 3092382 w 3095583"/>
                <a:gd name="connsiteY1" fmla="*/ 0 h 2935716"/>
                <a:gd name="connsiteX2" fmla="*/ 3091801 w 3095583"/>
                <a:gd name="connsiteY2" fmla="*/ 700974 h 2935716"/>
                <a:gd name="connsiteX3" fmla="*/ 0 w 3095583"/>
                <a:gd name="connsiteY3" fmla="*/ 2935716 h 2935716"/>
                <a:gd name="connsiteX4" fmla="*/ 10101 w 3095583"/>
                <a:gd name="connsiteY4" fmla="*/ 2236306 h 2935716"/>
                <a:gd name="connsiteX0" fmla="*/ 0 w 3085482"/>
                <a:gd name="connsiteY0" fmla="*/ 2236306 h 2925565"/>
                <a:gd name="connsiteX1" fmla="*/ 3082281 w 3085482"/>
                <a:gd name="connsiteY1" fmla="*/ 0 h 2925565"/>
                <a:gd name="connsiteX2" fmla="*/ 3081700 w 3085482"/>
                <a:gd name="connsiteY2" fmla="*/ 700974 h 2925565"/>
                <a:gd name="connsiteX3" fmla="*/ 2 w 3085482"/>
                <a:gd name="connsiteY3" fmla="*/ 2925565 h 2925565"/>
                <a:gd name="connsiteX4" fmla="*/ 0 w 3085482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  <a:gd name="connsiteX0" fmla="*/ 2658 w 3088140"/>
                <a:gd name="connsiteY0" fmla="*/ 2236306 h 2925565"/>
                <a:gd name="connsiteX1" fmla="*/ 3084939 w 3088140"/>
                <a:gd name="connsiteY1" fmla="*/ 0 h 2925565"/>
                <a:gd name="connsiteX2" fmla="*/ 3084358 w 3088140"/>
                <a:gd name="connsiteY2" fmla="*/ 700974 h 2925565"/>
                <a:gd name="connsiteX3" fmla="*/ 2660 w 3088140"/>
                <a:gd name="connsiteY3" fmla="*/ 2925565 h 2925565"/>
                <a:gd name="connsiteX4" fmla="*/ 2658 w 3088140"/>
                <a:gd name="connsiteY4" fmla="*/ 2236306 h 29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8140" h="2925565">
                  <a:moveTo>
                    <a:pt x="2658" y="2236306"/>
                  </a:moveTo>
                  <a:cubicBezTo>
                    <a:pt x="984628" y="1546698"/>
                    <a:pt x="2057512" y="745435"/>
                    <a:pt x="3084939" y="0"/>
                  </a:cubicBezTo>
                  <a:cubicBezTo>
                    <a:pt x="3092083" y="207384"/>
                    <a:pt x="3085153" y="486420"/>
                    <a:pt x="3084358" y="700974"/>
                  </a:cubicBezTo>
                  <a:cubicBezTo>
                    <a:pt x="1931039" y="1551080"/>
                    <a:pt x="1365930" y="1942732"/>
                    <a:pt x="2660" y="2925565"/>
                  </a:cubicBezTo>
                  <a:cubicBezTo>
                    <a:pt x="-5061" y="2703893"/>
                    <a:pt x="6915" y="2450353"/>
                    <a:pt x="2658" y="2236306"/>
                  </a:cubicBez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1523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8EA8F-069E-602E-B180-A2AB4E4E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65" y="-1128307"/>
            <a:ext cx="5303520" cy="16139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471CF9-3CEC-B761-F348-B9FB5D1F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66" y="608872"/>
            <a:ext cx="5303520" cy="16111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AA17E6-2B49-DB95-8D8E-7E0A580B1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65" y="2343265"/>
            <a:ext cx="5303520" cy="16130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1D507A-E87B-1EE2-4E67-0064FAC1E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066" y="5815766"/>
            <a:ext cx="5303520" cy="16130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FA9A262-7D00-F7EC-F140-EDD900756E59}"/>
              </a:ext>
            </a:extLst>
          </p:cNvPr>
          <p:cNvSpPr txBox="1"/>
          <p:nvPr/>
        </p:nvSpPr>
        <p:spPr>
          <a:xfrm>
            <a:off x="361439" y="-672077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06E404-5306-9FC0-2CEE-D07382CB6677}"/>
              </a:ext>
            </a:extLst>
          </p:cNvPr>
          <p:cNvSpPr txBox="1"/>
          <p:nvPr/>
        </p:nvSpPr>
        <p:spPr>
          <a:xfrm>
            <a:off x="361439" y="1036099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b.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4BFD3A-3AA8-4997-9FA7-95CED98BD812}"/>
              </a:ext>
            </a:extLst>
          </p:cNvPr>
          <p:cNvSpPr txBox="1"/>
          <p:nvPr/>
        </p:nvSpPr>
        <p:spPr>
          <a:xfrm>
            <a:off x="361439" y="2744275"/>
            <a:ext cx="522579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FAB2AE-2831-F7D8-64B2-60290821B6E9}"/>
              </a:ext>
            </a:extLst>
          </p:cNvPr>
          <p:cNvSpPr txBox="1"/>
          <p:nvPr/>
        </p:nvSpPr>
        <p:spPr>
          <a:xfrm>
            <a:off x="361439" y="4452451"/>
            <a:ext cx="610745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0C4856-D5EA-F6AC-B5A0-31B0EDCD6390}"/>
              </a:ext>
            </a:extLst>
          </p:cNvPr>
          <p:cNvSpPr txBox="1"/>
          <p:nvPr/>
        </p:nvSpPr>
        <p:spPr>
          <a:xfrm>
            <a:off x="361439" y="6160627"/>
            <a:ext cx="583493" cy="923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6000" b="1" i="1">
                <a:cs typeface="Times New Roman" panose="02020603050405020304" pitchFamily="18" charset="0"/>
              </a:rPr>
              <a:t>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E1313-8AC7-1C02-C158-CFD1D8ADCBDD}"/>
              </a:ext>
            </a:extLst>
          </p:cNvPr>
          <p:cNvSpPr txBox="1"/>
          <p:nvPr/>
        </p:nvSpPr>
        <p:spPr>
          <a:xfrm>
            <a:off x="5119405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CCE417-3CFD-E941-B643-F303757CA1BA}"/>
              </a:ext>
            </a:extLst>
          </p:cNvPr>
          <p:cNvCxnSpPr>
            <a:cxnSpLocks/>
          </p:cNvCxnSpPr>
          <p:nvPr/>
        </p:nvCxnSpPr>
        <p:spPr>
          <a:xfrm flipH="1">
            <a:off x="4445000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7DE33F-CE14-2909-C2A7-A82940391B00}"/>
              </a:ext>
            </a:extLst>
          </p:cNvPr>
          <p:cNvSpPr txBox="1"/>
          <p:nvPr/>
        </p:nvSpPr>
        <p:spPr>
          <a:xfrm>
            <a:off x="3536739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53B505-A694-F412-E6AE-2B91BE18F29A}"/>
              </a:ext>
            </a:extLst>
          </p:cNvPr>
          <p:cNvSpPr/>
          <p:nvPr/>
        </p:nvSpPr>
        <p:spPr>
          <a:xfrm>
            <a:off x="2667000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786F4-58FE-C39A-6CFC-8F21F1EDC3B9}"/>
              </a:ext>
            </a:extLst>
          </p:cNvPr>
          <p:cNvSpPr txBox="1"/>
          <p:nvPr/>
        </p:nvSpPr>
        <p:spPr>
          <a:xfrm>
            <a:off x="5322605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603080-6B2B-50A4-ABBA-B6AFC6073203}"/>
              </a:ext>
            </a:extLst>
          </p:cNvPr>
          <p:cNvCxnSpPr>
            <a:cxnSpLocks/>
          </p:cNvCxnSpPr>
          <p:nvPr/>
        </p:nvCxnSpPr>
        <p:spPr>
          <a:xfrm flipH="1">
            <a:off x="4711700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3803FD-BCB2-0352-5CB5-8A3EB42515D4}"/>
              </a:ext>
            </a:extLst>
          </p:cNvPr>
          <p:cNvCxnSpPr>
            <a:cxnSpLocks/>
          </p:cNvCxnSpPr>
          <p:nvPr/>
        </p:nvCxnSpPr>
        <p:spPr>
          <a:xfrm flipH="1">
            <a:off x="4660900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29ABED-C33F-23CF-A151-F3159F3C2547}"/>
              </a:ext>
            </a:extLst>
          </p:cNvPr>
          <p:cNvSpPr txBox="1"/>
          <p:nvPr/>
        </p:nvSpPr>
        <p:spPr>
          <a:xfrm>
            <a:off x="5335768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6A73EA-CCF1-1E69-B3D9-53649CEDD5A8}"/>
              </a:ext>
            </a:extLst>
          </p:cNvPr>
          <p:cNvCxnSpPr>
            <a:cxnSpLocks/>
          </p:cNvCxnSpPr>
          <p:nvPr/>
        </p:nvCxnSpPr>
        <p:spPr>
          <a:xfrm flipH="1">
            <a:off x="4914900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0990D2-BD96-E329-483E-65C59B6B5F53}"/>
              </a:ext>
            </a:extLst>
          </p:cNvPr>
          <p:cNvCxnSpPr>
            <a:cxnSpLocks/>
          </p:cNvCxnSpPr>
          <p:nvPr/>
        </p:nvCxnSpPr>
        <p:spPr>
          <a:xfrm flipH="1">
            <a:off x="4914900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D3F909-D03A-81F3-D285-A770073BECA9}"/>
              </a:ext>
            </a:extLst>
          </p:cNvPr>
          <p:cNvSpPr txBox="1"/>
          <p:nvPr/>
        </p:nvSpPr>
        <p:spPr>
          <a:xfrm>
            <a:off x="4884057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EB60D1-8E97-F11A-1855-2DAEFD95C59F}"/>
              </a:ext>
            </a:extLst>
          </p:cNvPr>
          <p:cNvCxnSpPr>
            <a:cxnSpLocks/>
          </p:cNvCxnSpPr>
          <p:nvPr/>
        </p:nvCxnSpPr>
        <p:spPr>
          <a:xfrm flipH="1">
            <a:off x="4225944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081F8EF7-50F6-0EB5-7968-8683B2F86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0065" y="4079516"/>
            <a:ext cx="5303520" cy="1613052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1E73119-C6B5-2E35-7ADD-545D73B1E4CF}"/>
              </a:ext>
            </a:extLst>
          </p:cNvPr>
          <p:cNvCxnSpPr>
            <a:cxnSpLocks/>
          </p:cNvCxnSpPr>
          <p:nvPr/>
        </p:nvCxnSpPr>
        <p:spPr>
          <a:xfrm flipH="1">
            <a:off x="3463944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92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61A87-6AB8-53F5-2803-9289C41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86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74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1D1CC-5627-6CCF-A892-096206A6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-1128307"/>
            <a:ext cx="5303520" cy="16139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F01D4-087E-B334-4FA1-AF9D5EE6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4" y="608872"/>
            <a:ext cx="5303520" cy="1611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D06F96-B710-4511-5B1B-E9AF80B2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3" y="2343265"/>
            <a:ext cx="5303520" cy="1613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3D5AB-9423-63B9-6F7D-E4FC6312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64" y="5815766"/>
            <a:ext cx="5303520" cy="1613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064BA3-E871-97E6-F1E3-6F4B3F475E7E}"/>
              </a:ext>
            </a:extLst>
          </p:cNvPr>
          <p:cNvSpPr txBox="1"/>
          <p:nvPr/>
        </p:nvSpPr>
        <p:spPr>
          <a:xfrm>
            <a:off x="4205003" y="-996483"/>
            <a:ext cx="1087798" cy="86177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800" b="1">
                <a:cs typeface="Times New Roman" panose="02020603050405020304" pitchFamily="18" charset="0"/>
              </a:rPr>
              <a:t>Pseudo</a:t>
            </a:r>
          </a:p>
          <a:p>
            <a:r>
              <a:rPr lang="en-US" sz="2800" b="1">
                <a:cs typeface="Times New Roman" panose="02020603050405020304" pitchFamily="18" charset="0"/>
              </a:rPr>
              <a:t>traces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C6A64-C42A-6FAA-F8CB-894B8E1B8F85}"/>
              </a:ext>
            </a:extLst>
          </p:cNvPr>
          <p:cNvCxnSpPr>
            <a:cxnSpLocks/>
          </p:cNvCxnSpPr>
          <p:nvPr/>
        </p:nvCxnSpPr>
        <p:spPr>
          <a:xfrm flipH="1">
            <a:off x="3530598" y="-3302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40EB86-39E6-DD26-A6F7-49E2AA31857A}"/>
              </a:ext>
            </a:extLst>
          </p:cNvPr>
          <p:cNvSpPr txBox="1"/>
          <p:nvPr/>
        </p:nvSpPr>
        <p:spPr>
          <a:xfrm>
            <a:off x="2622337" y="-515253"/>
            <a:ext cx="779509" cy="61555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>
                <a:cs typeface="Times New Roman" panose="02020603050405020304" pitchFamily="18" charset="0"/>
              </a:rPr>
              <a:t>Pseudo</a:t>
            </a:r>
          </a:p>
          <a:p>
            <a:pPr algn="ctr"/>
            <a:r>
              <a:rPr lang="en-US" sz="2000" b="1">
                <a:cs typeface="Times New Roman" panose="02020603050405020304" pitchFamily="18" charset="0"/>
              </a:rPr>
              <a:t>via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2EDD30E-89D1-584B-9783-757AC1AF8F09}"/>
              </a:ext>
            </a:extLst>
          </p:cNvPr>
          <p:cNvSpPr/>
          <p:nvPr/>
        </p:nvSpPr>
        <p:spPr>
          <a:xfrm>
            <a:off x="1752598" y="-809080"/>
            <a:ext cx="2336800" cy="542380"/>
          </a:xfrm>
          <a:custGeom>
            <a:avLst/>
            <a:gdLst>
              <a:gd name="connsiteX0" fmla="*/ 2336800 w 2336800"/>
              <a:gd name="connsiteY0" fmla="*/ 8980 h 542380"/>
              <a:gd name="connsiteX1" fmla="*/ 1117600 w 2336800"/>
              <a:gd name="connsiteY1" fmla="*/ 72480 h 542380"/>
              <a:gd name="connsiteX2" fmla="*/ 0 w 2336800"/>
              <a:gd name="connsiteY2" fmla="*/ 542380 h 5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542380">
                <a:moveTo>
                  <a:pt x="2336800" y="8980"/>
                </a:moveTo>
                <a:cubicBezTo>
                  <a:pt x="1921933" y="-3720"/>
                  <a:pt x="1507067" y="-16420"/>
                  <a:pt x="1117600" y="72480"/>
                </a:cubicBezTo>
                <a:cubicBezTo>
                  <a:pt x="728133" y="161380"/>
                  <a:pt x="364066" y="351880"/>
                  <a:pt x="0" y="54238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26B79-1946-0A81-4DF0-70B35882747D}"/>
              </a:ext>
            </a:extLst>
          </p:cNvPr>
          <p:cNvSpPr txBox="1"/>
          <p:nvPr/>
        </p:nvSpPr>
        <p:spPr>
          <a:xfrm>
            <a:off x="4408203" y="811845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Parallel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8BE45-C4C4-2F48-1A26-5E3E77E1B32A}"/>
              </a:ext>
            </a:extLst>
          </p:cNvPr>
          <p:cNvCxnSpPr>
            <a:cxnSpLocks/>
          </p:cNvCxnSpPr>
          <p:nvPr/>
        </p:nvCxnSpPr>
        <p:spPr>
          <a:xfrm flipH="1">
            <a:off x="3797298" y="1460500"/>
            <a:ext cx="558800" cy="4305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C9ED2-602E-8381-1663-458CEBDFA5F9}"/>
              </a:ext>
            </a:extLst>
          </p:cNvPr>
          <p:cNvCxnSpPr>
            <a:cxnSpLocks/>
          </p:cNvCxnSpPr>
          <p:nvPr/>
        </p:nvCxnSpPr>
        <p:spPr>
          <a:xfrm flipH="1">
            <a:off x="3746498" y="1282700"/>
            <a:ext cx="571500" cy="34160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32255C-89F8-0416-7E4F-E33D9AAE7490}"/>
              </a:ext>
            </a:extLst>
          </p:cNvPr>
          <p:cNvSpPr txBox="1"/>
          <p:nvPr/>
        </p:nvSpPr>
        <p:spPr>
          <a:xfrm>
            <a:off x="4421366" y="2540818"/>
            <a:ext cx="1195520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Pruned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DP traces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F4C91-6621-F357-3296-8349067B1DD2}"/>
              </a:ext>
            </a:extLst>
          </p:cNvPr>
          <p:cNvCxnSpPr>
            <a:cxnSpLocks/>
          </p:cNvCxnSpPr>
          <p:nvPr/>
        </p:nvCxnSpPr>
        <p:spPr>
          <a:xfrm flipH="1">
            <a:off x="4000498" y="3279482"/>
            <a:ext cx="420868" cy="46911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984C8B-ECC2-25D1-F782-F5AC30F8F0FB}"/>
              </a:ext>
            </a:extLst>
          </p:cNvPr>
          <p:cNvCxnSpPr>
            <a:cxnSpLocks/>
          </p:cNvCxnSpPr>
          <p:nvPr/>
        </p:nvCxnSpPr>
        <p:spPr>
          <a:xfrm flipH="1">
            <a:off x="4000498" y="3127987"/>
            <a:ext cx="317500" cy="2553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A43BFB-3563-6CF5-BA28-0268BA1B731D}"/>
              </a:ext>
            </a:extLst>
          </p:cNvPr>
          <p:cNvSpPr txBox="1"/>
          <p:nvPr/>
        </p:nvSpPr>
        <p:spPr>
          <a:xfrm>
            <a:off x="3969655" y="5928522"/>
            <a:ext cx="1542217" cy="73866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A*-routed</a:t>
            </a:r>
          </a:p>
          <a:p>
            <a:r>
              <a:rPr lang="en-US" sz="2400" b="1">
                <a:cs typeface="Times New Roman" panose="02020603050405020304" pitchFamily="18" charset="0"/>
              </a:rPr>
              <a:t>connections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E00801-F10F-E627-9F5D-09AB2C3D8B48}"/>
              </a:ext>
            </a:extLst>
          </p:cNvPr>
          <p:cNvCxnSpPr>
            <a:cxnSpLocks/>
          </p:cNvCxnSpPr>
          <p:nvPr/>
        </p:nvCxnSpPr>
        <p:spPr>
          <a:xfrm flipH="1">
            <a:off x="3311542" y="6473371"/>
            <a:ext cx="549256" cy="59085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1EC6C07-050B-803F-1897-E16936A5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63" y="4079516"/>
            <a:ext cx="5303520" cy="16130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819E1C-9E4C-FC79-578E-57A2D38E6458}"/>
              </a:ext>
            </a:extLst>
          </p:cNvPr>
          <p:cNvCxnSpPr>
            <a:cxnSpLocks/>
          </p:cNvCxnSpPr>
          <p:nvPr/>
        </p:nvCxnSpPr>
        <p:spPr>
          <a:xfrm flipH="1">
            <a:off x="2549542" y="6226629"/>
            <a:ext cx="1311256" cy="23525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8358755-34B8-92B4-006B-A41EBE82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7709" y="-173334"/>
            <a:ext cx="442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29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F15D-112E-2487-2CCE-40D22037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572"/>
            <a:ext cx="9144000" cy="2510972"/>
          </a:xfrm>
        </p:spPr>
        <p:txBody>
          <a:bodyPr>
            <a:normAutofit/>
          </a:bodyPr>
          <a:lstStyle/>
          <a:p>
            <a:r>
              <a:rPr lang="en-US" sz="8000" b="1"/>
              <a:t>Real-time Algorithm Tuning</a:t>
            </a:r>
          </a:p>
        </p:txBody>
      </p:sp>
    </p:spTree>
    <p:extLst>
      <p:ext uri="{BB962C8B-B14F-4D97-AF65-F5344CB8AC3E}">
        <p14:creationId xmlns:p14="http://schemas.microsoft.com/office/powerpoint/2010/main" val="24064900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2572E-C9A1-42FD-1EC5-9AF38CF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8" y="758720"/>
            <a:ext cx="6967728" cy="53029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6A0029-9F71-949A-A011-4931722D2C85}"/>
              </a:ext>
            </a:extLst>
          </p:cNvPr>
          <p:cNvCxnSpPr>
            <a:cxnSpLocks/>
          </p:cNvCxnSpPr>
          <p:nvPr/>
        </p:nvCxnSpPr>
        <p:spPr>
          <a:xfrm>
            <a:off x="5251824" y="2042976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CD1788-3054-522D-2E93-FD61AF8F4339}"/>
              </a:ext>
            </a:extLst>
          </p:cNvPr>
          <p:cNvCxnSpPr>
            <a:cxnSpLocks/>
          </p:cNvCxnSpPr>
          <p:nvPr/>
        </p:nvCxnSpPr>
        <p:spPr>
          <a:xfrm>
            <a:off x="5422154" y="2087799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985432-3AFF-11F0-A793-5A955F49FD76}"/>
              </a:ext>
            </a:extLst>
          </p:cNvPr>
          <p:cNvCxnSpPr>
            <a:cxnSpLocks/>
          </p:cNvCxnSpPr>
          <p:nvPr/>
        </p:nvCxnSpPr>
        <p:spPr>
          <a:xfrm>
            <a:off x="5601447" y="2069870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74D165-0ECC-3B0B-678F-3F91280E9AEA}"/>
              </a:ext>
            </a:extLst>
          </p:cNvPr>
          <p:cNvCxnSpPr>
            <a:cxnSpLocks/>
          </p:cNvCxnSpPr>
          <p:nvPr/>
        </p:nvCxnSpPr>
        <p:spPr>
          <a:xfrm>
            <a:off x="5762812" y="2016081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5306A0-F2C2-D1F2-686C-A77F0D27DDC7}"/>
              </a:ext>
            </a:extLst>
          </p:cNvPr>
          <p:cNvSpPr txBox="1"/>
          <p:nvPr/>
        </p:nvSpPr>
        <p:spPr>
          <a:xfrm>
            <a:off x="4765251" y="1571456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69F51D-3425-1204-75AF-999B7E5966D3}"/>
              </a:ext>
            </a:extLst>
          </p:cNvPr>
          <p:cNvCxnSpPr>
            <a:cxnSpLocks/>
          </p:cNvCxnSpPr>
          <p:nvPr/>
        </p:nvCxnSpPr>
        <p:spPr>
          <a:xfrm>
            <a:off x="7664254" y="2269866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A4A031-6DF3-513E-E086-5272F212BC11}"/>
              </a:ext>
            </a:extLst>
          </p:cNvPr>
          <p:cNvCxnSpPr>
            <a:cxnSpLocks/>
          </p:cNvCxnSpPr>
          <p:nvPr/>
        </p:nvCxnSpPr>
        <p:spPr>
          <a:xfrm>
            <a:off x="7551132" y="2317000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971966-8E1B-9422-E0A2-3172A98A6D62}"/>
              </a:ext>
            </a:extLst>
          </p:cNvPr>
          <p:cNvCxnSpPr>
            <a:cxnSpLocks/>
          </p:cNvCxnSpPr>
          <p:nvPr/>
        </p:nvCxnSpPr>
        <p:spPr>
          <a:xfrm flipH="1">
            <a:off x="7328031" y="2364134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CBB16-FE18-DF52-E028-206B46F10F5C}"/>
              </a:ext>
            </a:extLst>
          </p:cNvPr>
          <p:cNvCxnSpPr>
            <a:cxnSpLocks/>
          </p:cNvCxnSpPr>
          <p:nvPr/>
        </p:nvCxnSpPr>
        <p:spPr>
          <a:xfrm flipH="1">
            <a:off x="6462798" y="2345280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6D89FE-1588-959D-B9E9-6F43E9A7924E}"/>
              </a:ext>
            </a:extLst>
          </p:cNvPr>
          <p:cNvSpPr txBox="1"/>
          <p:nvPr/>
        </p:nvSpPr>
        <p:spPr>
          <a:xfrm>
            <a:off x="6529267" y="1881604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3BD7A3-71FF-FF72-D62A-F5CFF09659DB}"/>
              </a:ext>
            </a:extLst>
          </p:cNvPr>
          <p:cNvCxnSpPr>
            <a:cxnSpLocks/>
          </p:cNvCxnSpPr>
          <p:nvPr/>
        </p:nvCxnSpPr>
        <p:spPr>
          <a:xfrm>
            <a:off x="4436035" y="2804976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883E8-17B9-4FB9-F467-E11D875D3DDB}"/>
              </a:ext>
            </a:extLst>
          </p:cNvPr>
          <p:cNvSpPr txBox="1"/>
          <p:nvPr/>
        </p:nvSpPr>
        <p:spPr>
          <a:xfrm>
            <a:off x="3939336" y="2161984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94716F-284E-1BAD-3ED1-0D57476FDB44}"/>
              </a:ext>
            </a:extLst>
          </p:cNvPr>
          <p:cNvSpPr/>
          <p:nvPr/>
        </p:nvSpPr>
        <p:spPr>
          <a:xfrm>
            <a:off x="2776220" y="5756605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CC2A85-82F8-7056-8494-D2308C078D4F}"/>
              </a:ext>
            </a:extLst>
          </p:cNvPr>
          <p:cNvCxnSpPr/>
          <p:nvPr/>
        </p:nvCxnSpPr>
        <p:spPr>
          <a:xfrm flipH="1">
            <a:off x="3435424" y="1733213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8FE730-E17B-563B-A933-02F492FD28DB}"/>
              </a:ext>
            </a:extLst>
          </p:cNvPr>
          <p:cNvCxnSpPr>
            <a:cxnSpLocks/>
          </p:cNvCxnSpPr>
          <p:nvPr/>
        </p:nvCxnSpPr>
        <p:spPr>
          <a:xfrm>
            <a:off x="5271844" y="4388783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A8A32-BA20-2226-13DD-438624589B0E}"/>
              </a:ext>
            </a:extLst>
          </p:cNvPr>
          <p:cNvSpPr txBox="1"/>
          <p:nvPr/>
        </p:nvSpPr>
        <p:spPr>
          <a:xfrm>
            <a:off x="2944071" y="5656568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</p:spTree>
    <p:extLst>
      <p:ext uri="{BB962C8B-B14F-4D97-AF65-F5344CB8AC3E}">
        <p14:creationId xmlns:p14="http://schemas.microsoft.com/office/powerpoint/2010/main" val="6760389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D4962-A3FE-19ED-D10F-E7CFB67C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4" y="770913"/>
            <a:ext cx="6968332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89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D0189-0EEB-3821-4F96-40C50E7F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3" y="362704"/>
            <a:ext cx="6968332" cy="53344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263E9-7991-4EFE-DE9C-5BB20EF724CF}"/>
              </a:ext>
            </a:extLst>
          </p:cNvPr>
          <p:cNvCxnSpPr>
            <a:cxnSpLocks/>
          </p:cNvCxnSpPr>
          <p:nvPr/>
        </p:nvCxnSpPr>
        <p:spPr>
          <a:xfrm>
            <a:off x="4921624" y="1658471"/>
            <a:ext cx="177353" cy="127326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875917-A0CF-97B1-F21B-538F60D707A1}"/>
              </a:ext>
            </a:extLst>
          </p:cNvPr>
          <p:cNvCxnSpPr>
            <a:cxnSpLocks/>
          </p:cNvCxnSpPr>
          <p:nvPr/>
        </p:nvCxnSpPr>
        <p:spPr>
          <a:xfrm>
            <a:off x="5091954" y="1703294"/>
            <a:ext cx="346388" cy="123786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8E678-3336-E497-7ED7-06AC89FA73F4}"/>
              </a:ext>
            </a:extLst>
          </p:cNvPr>
          <p:cNvCxnSpPr>
            <a:cxnSpLocks/>
          </p:cNvCxnSpPr>
          <p:nvPr/>
        </p:nvCxnSpPr>
        <p:spPr>
          <a:xfrm>
            <a:off x="5271247" y="1685365"/>
            <a:ext cx="462930" cy="12589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09EA05-014C-5E99-BF9A-D7D00890B6FD}"/>
              </a:ext>
            </a:extLst>
          </p:cNvPr>
          <p:cNvCxnSpPr>
            <a:cxnSpLocks/>
          </p:cNvCxnSpPr>
          <p:nvPr/>
        </p:nvCxnSpPr>
        <p:spPr>
          <a:xfrm>
            <a:off x="5432612" y="1631576"/>
            <a:ext cx="1180291" cy="129544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551FF5-2174-36FA-D951-24A5B48928FC}"/>
              </a:ext>
            </a:extLst>
          </p:cNvPr>
          <p:cNvSpPr txBox="1"/>
          <p:nvPr/>
        </p:nvSpPr>
        <p:spPr>
          <a:xfrm>
            <a:off x="4435051" y="1186951"/>
            <a:ext cx="1495409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Swap start- and</a:t>
            </a:r>
          </a:p>
          <a:p>
            <a:pPr algn="ctr"/>
            <a:r>
              <a:rPr lang="en-US"/>
              <a:t>end-terminals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E7BAD5-998C-235A-1A05-0C7F1BB6DAEF}"/>
              </a:ext>
            </a:extLst>
          </p:cNvPr>
          <p:cNvCxnSpPr>
            <a:cxnSpLocks/>
          </p:cNvCxnSpPr>
          <p:nvPr/>
        </p:nvCxnSpPr>
        <p:spPr>
          <a:xfrm>
            <a:off x="7334054" y="1885361"/>
            <a:ext cx="320511" cy="10369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4DB2DC-007B-C517-D956-89E0CD9A9E85}"/>
              </a:ext>
            </a:extLst>
          </p:cNvPr>
          <p:cNvCxnSpPr>
            <a:cxnSpLocks/>
          </p:cNvCxnSpPr>
          <p:nvPr/>
        </p:nvCxnSpPr>
        <p:spPr>
          <a:xfrm>
            <a:off x="7220932" y="1932495"/>
            <a:ext cx="142974" cy="10008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10B031-7565-FE2D-2AEF-D452A0A1F6E2}"/>
              </a:ext>
            </a:extLst>
          </p:cNvPr>
          <p:cNvCxnSpPr>
            <a:cxnSpLocks/>
          </p:cNvCxnSpPr>
          <p:nvPr/>
        </p:nvCxnSpPr>
        <p:spPr>
          <a:xfrm flipH="1">
            <a:off x="6997831" y="1979629"/>
            <a:ext cx="43992" cy="95524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AEBFC-6BF3-AA93-0E61-36DC9B96E460}"/>
              </a:ext>
            </a:extLst>
          </p:cNvPr>
          <p:cNvCxnSpPr>
            <a:cxnSpLocks/>
          </p:cNvCxnSpPr>
          <p:nvPr/>
        </p:nvCxnSpPr>
        <p:spPr>
          <a:xfrm flipH="1">
            <a:off x="6132598" y="1960775"/>
            <a:ext cx="711724" cy="97567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1F511A-915D-4BE8-5D02-EBC5F3FA58D3}"/>
              </a:ext>
            </a:extLst>
          </p:cNvPr>
          <p:cNvSpPr txBox="1"/>
          <p:nvPr/>
        </p:nvSpPr>
        <p:spPr>
          <a:xfrm>
            <a:off x="6199067" y="1497099"/>
            <a:ext cx="1739032" cy="572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/>
              <a:t>Adjust sensitivity to congestion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F2ACF-17B3-1636-BF14-3F4AE8A1CF4C}"/>
              </a:ext>
            </a:extLst>
          </p:cNvPr>
          <p:cNvCxnSpPr>
            <a:cxnSpLocks/>
          </p:cNvCxnSpPr>
          <p:nvPr/>
        </p:nvCxnSpPr>
        <p:spPr>
          <a:xfrm>
            <a:off x="4105835" y="2420471"/>
            <a:ext cx="80683" cy="51995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6ED163-E129-833C-1D7B-02DF6992BD33}"/>
              </a:ext>
            </a:extLst>
          </p:cNvPr>
          <p:cNvSpPr txBox="1"/>
          <p:nvPr/>
        </p:nvSpPr>
        <p:spPr>
          <a:xfrm>
            <a:off x="3609136" y="1777479"/>
            <a:ext cx="860279" cy="7571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9144" rIns="18288" bIns="9144" rtlCol="0" anchor="ctr" anchorCtr="0">
            <a:spAutoFit/>
          </a:bodyPr>
          <a:lstStyle/>
          <a:p>
            <a:pPr algn="ctr"/>
            <a:r>
              <a:rPr lang="en-US" sz="1200"/>
              <a:t>Gradually increasing congestion sensitivity.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B8F7D3-37B8-6874-42F1-FFC358CF2ECD}"/>
              </a:ext>
            </a:extLst>
          </p:cNvPr>
          <p:cNvSpPr/>
          <p:nvPr/>
        </p:nvSpPr>
        <p:spPr>
          <a:xfrm>
            <a:off x="2446020" y="5372100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2C9DD1-5DAB-2F0E-109E-A02EE2AAD19B}"/>
              </a:ext>
            </a:extLst>
          </p:cNvPr>
          <p:cNvCxnSpPr/>
          <p:nvPr/>
        </p:nvCxnSpPr>
        <p:spPr>
          <a:xfrm flipH="1">
            <a:off x="3105224" y="1348708"/>
            <a:ext cx="27432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50A2B6-DDE4-1E27-8971-F3644514C6A7}"/>
              </a:ext>
            </a:extLst>
          </p:cNvPr>
          <p:cNvCxnSpPr>
            <a:cxnSpLocks/>
          </p:cNvCxnSpPr>
          <p:nvPr/>
        </p:nvCxnSpPr>
        <p:spPr>
          <a:xfrm>
            <a:off x="4941644" y="4004278"/>
            <a:ext cx="36576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8E52C8-512A-8B26-11B1-17FEEF242FF3}"/>
              </a:ext>
            </a:extLst>
          </p:cNvPr>
          <p:cNvSpPr txBox="1"/>
          <p:nvPr/>
        </p:nvSpPr>
        <p:spPr>
          <a:xfrm>
            <a:off x="2613871" y="5272063"/>
            <a:ext cx="1287569" cy="341632"/>
          </a:xfrm>
          <a:prstGeom prst="rect">
            <a:avLst/>
          </a:prstGeom>
          <a:noFill/>
        </p:spPr>
        <p:txBody>
          <a:bodyPr wrap="square" lIns="18288" tIns="9144" rIns="18288" bIns="9144" rtlCol="0" anchor="ctr" anchorCtr="0">
            <a:spAutoFit/>
          </a:bodyPr>
          <a:lstStyle/>
          <a:p>
            <a:r>
              <a:rPr lang="en-US" sz="1050"/>
              <a:t>Iterations with no design-rule violations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D0D649-4411-9C7D-241D-6B11292B44E3}"/>
              </a:ext>
            </a:extLst>
          </p:cNvPr>
          <p:cNvCxnSpPr/>
          <p:nvPr/>
        </p:nvCxnSpPr>
        <p:spPr>
          <a:xfrm>
            <a:off x="0" y="0"/>
            <a:ext cx="12192000" cy="685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571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4514</TotalTime>
  <Words>2205</Words>
  <Application>Microsoft Office PowerPoint</Application>
  <PresentationFormat>Widescreen</PresentationFormat>
  <Paragraphs>620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Arial</vt:lpstr>
      <vt:lpstr>Calibri</vt:lpstr>
      <vt:lpstr>Calibri Light</vt:lpstr>
      <vt:lpstr>Courier New</vt:lpstr>
      <vt:lpstr>Linux Libertine</vt:lpstr>
      <vt:lpstr>Times New Roman</vt:lpstr>
      <vt:lpstr>Office Theme</vt:lpstr>
      <vt:lpstr>Images for User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 for Manuscript</vt:lpstr>
      <vt:lpstr>Problem Scope</vt:lpstr>
      <vt:lpstr>PowerPoint Presentation</vt:lpstr>
      <vt:lpstr>PowerPoint Presentation</vt:lpstr>
      <vt:lpstr>Routing Layers and 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Design Rules</vt:lpstr>
      <vt:lpstr>PowerPoint Presentation</vt:lpstr>
      <vt:lpstr>Pin Swapping</vt:lpstr>
      <vt:lpstr>PowerPoint Presentation</vt:lpstr>
      <vt:lpstr>PowerPoint Presentation</vt:lpstr>
      <vt:lpstr>PowerPoint Presentation</vt:lpstr>
      <vt:lpstr>PowerPoint Presentation</vt:lpstr>
      <vt:lpstr>Escape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 Grid Definition (allowed directions)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Congestion Deposition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Routing (when to stop?)</vt:lpstr>
      <vt:lpstr>PowerPoint Presentation</vt:lpstr>
      <vt:lpstr>Post-processing Differential Pairs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Algorithm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Package &amp;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 Die, Package and PCB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Boyne</dc:creator>
  <cp:lastModifiedBy>Dan Boyne</cp:lastModifiedBy>
  <cp:revision>166</cp:revision>
  <cp:lastPrinted>2024-07-07T18:05:41Z</cp:lastPrinted>
  <dcterms:created xsi:type="dcterms:W3CDTF">2024-07-06T01:52:16Z</dcterms:created>
  <dcterms:modified xsi:type="dcterms:W3CDTF">2024-12-30T05:48:23Z</dcterms:modified>
</cp:coreProperties>
</file>